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4"/>
    <p:sldMasterId id="2147483677" r:id="rId5"/>
  </p:sldMasterIdLst>
  <p:notesMasterIdLst>
    <p:notesMasterId r:id="rId24"/>
  </p:notesMasterIdLst>
  <p:sldIdLst>
    <p:sldId id="256" r:id="rId6"/>
    <p:sldId id="281" r:id="rId7"/>
    <p:sldId id="391" r:id="rId8"/>
    <p:sldId id="394" r:id="rId9"/>
    <p:sldId id="395" r:id="rId10"/>
    <p:sldId id="396" r:id="rId11"/>
    <p:sldId id="397" r:id="rId12"/>
    <p:sldId id="308" r:id="rId13"/>
    <p:sldId id="312" r:id="rId14"/>
    <p:sldId id="313" r:id="rId15"/>
    <p:sldId id="314" r:id="rId16"/>
    <p:sldId id="320" r:id="rId17"/>
    <p:sldId id="315" r:id="rId18"/>
    <p:sldId id="316" r:id="rId19"/>
    <p:sldId id="317" r:id="rId20"/>
    <p:sldId id="318" r:id="rId21"/>
    <p:sldId id="319" r:id="rId22"/>
    <p:sldId id="214570698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B6F5D1C-9F14-478F-BEEC-C83DF25878CF}">
          <p14:sldIdLst>
            <p14:sldId id="256"/>
            <p14:sldId id="281"/>
          </p14:sldIdLst>
        </p14:section>
        <p14:section name="WP3" id="{DBAAAD98-C9FE-4144-9B42-4814406C3AAB}">
          <p14:sldIdLst>
            <p14:sldId id="391"/>
            <p14:sldId id="394"/>
            <p14:sldId id="395"/>
            <p14:sldId id="396"/>
            <p14:sldId id="397"/>
            <p14:sldId id="308"/>
            <p14:sldId id="312"/>
            <p14:sldId id="313"/>
            <p14:sldId id="314"/>
            <p14:sldId id="320"/>
            <p14:sldId id="315"/>
            <p14:sldId id="316"/>
            <p14:sldId id="317"/>
            <p14:sldId id="318"/>
            <p14:sldId id="319"/>
          </p14:sldIdLst>
        </p14:section>
        <p14:section name="END" id="{88597851-281D-465A-A224-BDBBDC8BA772}">
          <p14:sldIdLst>
            <p14:sldId id="21457069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BDC332-B5FA-D0EC-504C-A25320130BB1}" name="Emanuela Colombo" initials="EC" userId="S::10044891@polimi.it::3d5c2e8f-03b8-4a4e-b6d5-167f80701d0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3"/>
  </p:normalViewPr>
  <p:slideViewPr>
    <p:cSldViewPr snapToGrid="0">
      <p:cViewPr varScale="1">
        <p:scale>
          <a:sx n="117" d="100"/>
          <a:sy n="117" d="100"/>
        </p:scale>
        <p:origin x="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 Francesco Bocciolone" userId="23102a0c-136b-4dda-8011-80d43e7d5fcc" providerId="ADAL" clId="{7140C373-33CB-4AD8-AABD-DB85491BB251}"/>
    <pc:docChg chg="undo redo custSel addSld delSld modSld sldOrd delMainMaster modMainMaster addSection modSection">
      <pc:chgData name="Marco Francesco Bocciolone" userId="23102a0c-136b-4dda-8011-80d43e7d5fcc" providerId="ADAL" clId="{7140C373-33CB-4AD8-AABD-DB85491BB251}" dt="2025-11-06T13:32:43.404" v="5701" actId="255"/>
      <pc:docMkLst>
        <pc:docMk/>
      </pc:docMkLst>
      <pc:sldChg chg="del">
        <pc:chgData name="Marco Francesco Bocciolone" userId="23102a0c-136b-4dda-8011-80d43e7d5fcc" providerId="ADAL" clId="{7140C373-33CB-4AD8-AABD-DB85491BB251}" dt="2025-11-06T10:20:32.355" v="1271" actId="47"/>
        <pc:sldMkLst>
          <pc:docMk/>
          <pc:sldMk cId="412050409" sldId="257"/>
        </pc:sldMkLst>
      </pc:sldChg>
      <pc:sldChg chg="modSp add del mod">
        <pc:chgData name="Marco Francesco Bocciolone" userId="23102a0c-136b-4dda-8011-80d43e7d5fcc" providerId="ADAL" clId="{7140C373-33CB-4AD8-AABD-DB85491BB251}" dt="2025-11-06T12:40:00.284" v="4368" actId="2711"/>
        <pc:sldMkLst>
          <pc:docMk/>
          <pc:sldMk cId="3550241813" sldId="257"/>
        </pc:sldMkLst>
        <pc:spChg chg="mod">
          <ac:chgData name="Marco Francesco Bocciolone" userId="23102a0c-136b-4dda-8011-80d43e7d5fcc" providerId="ADAL" clId="{7140C373-33CB-4AD8-AABD-DB85491BB251}" dt="2025-11-06T12:40:00.284" v="4368" actId="2711"/>
          <ac:spMkLst>
            <pc:docMk/>
            <pc:sldMk cId="3550241813" sldId="257"/>
            <ac:spMk id="2" creationId="{75C7EEF9-8BA1-2FDE-955E-B16D8708024B}"/>
          </ac:spMkLst>
        </pc:spChg>
        <pc:spChg chg="mod">
          <ac:chgData name="Marco Francesco Bocciolone" userId="23102a0c-136b-4dda-8011-80d43e7d5fcc" providerId="ADAL" clId="{7140C373-33CB-4AD8-AABD-DB85491BB251}" dt="2025-11-06T12:40:00.284" v="4368" actId="2711"/>
          <ac:spMkLst>
            <pc:docMk/>
            <pc:sldMk cId="3550241813" sldId="257"/>
            <ac:spMk id="4" creationId="{E3994111-00B4-E0D6-DB38-F82DC445E26B}"/>
          </ac:spMkLst>
        </pc:spChg>
      </pc:sldChg>
      <pc:sldChg chg="delSp modSp add mod modClrScheme chgLayout">
        <pc:chgData name="Marco Francesco Bocciolone" userId="23102a0c-136b-4dda-8011-80d43e7d5fcc" providerId="ADAL" clId="{7140C373-33CB-4AD8-AABD-DB85491BB251}" dt="2025-11-06T13:26:39.822" v="5667" actId="478"/>
        <pc:sldMkLst>
          <pc:docMk/>
          <pc:sldMk cId="998472162" sldId="258"/>
        </pc:sldMkLst>
        <pc:spChg chg="del mod">
          <ac:chgData name="Marco Francesco Bocciolone" userId="23102a0c-136b-4dda-8011-80d43e7d5fcc" providerId="ADAL" clId="{7140C373-33CB-4AD8-AABD-DB85491BB251}" dt="2025-11-06T13:26:39.822" v="5667" actId="478"/>
          <ac:spMkLst>
            <pc:docMk/>
            <pc:sldMk cId="998472162" sldId="258"/>
            <ac:spMk id="3" creationId="{9FEBF27D-1DFA-5C89-BF5E-DDED7607A84B}"/>
          </ac:spMkLst>
        </pc:spChg>
        <pc:spChg chg="del mod">
          <ac:chgData name="Marco Francesco Bocciolone" userId="23102a0c-136b-4dda-8011-80d43e7d5fcc" providerId="ADAL" clId="{7140C373-33CB-4AD8-AABD-DB85491BB251}" dt="2025-11-06T11:43:22.289" v="3277" actId="478"/>
          <ac:spMkLst>
            <pc:docMk/>
            <pc:sldMk cId="998472162" sldId="258"/>
            <ac:spMk id="6" creationId="{282B9356-0978-4B3E-9E2A-ECE345CABB63}"/>
          </ac:spMkLst>
        </pc:spChg>
        <pc:spChg chg="mod">
          <ac:chgData name="Marco Francesco Bocciolone" userId="23102a0c-136b-4dda-8011-80d43e7d5fcc" providerId="ADAL" clId="{7140C373-33CB-4AD8-AABD-DB85491BB251}" dt="2025-11-06T10:06:01.509" v="1027" actId="2711"/>
          <ac:spMkLst>
            <pc:docMk/>
            <pc:sldMk cId="998472162" sldId="258"/>
            <ac:spMk id="7" creationId="{A2943D0C-6E9B-6971-CF62-D2170EDF0385}"/>
          </ac:spMkLst>
        </pc:spChg>
        <pc:spChg chg="mod">
          <ac:chgData name="Marco Francesco Bocciolone" userId="23102a0c-136b-4dda-8011-80d43e7d5fcc" providerId="ADAL" clId="{7140C373-33CB-4AD8-AABD-DB85491BB251}" dt="2025-11-06T09:41:46.518" v="758" actId="2711"/>
          <ac:spMkLst>
            <pc:docMk/>
            <pc:sldMk cId="998472162" sldId="258"/>
            <ac:spMk id="10" creationId="{1DFA66B1-1647-9BBB-8D09-30AF91B345F4}"/>
          </ac:spMkLst>
        </pc:spChg>
        <pc:spChg chg="mod">
          <ac:chgData name="Marco Francesco Bocciolone" userId="23102a0c-136b-4dda-8011-80d43e7d5fcc" providerId="ADAL" clId="{7140C373-33CB-4AD8-AABD-DB85491BB251}" dt="2025-11-06T11:43:49.252" v="3282" actId="1076"/>
          <ac:spMkLst>
            <pc:docMk/>
            <pc:sldMk cId="998472162" sldId="258"/>
            <ac:spMk id="11" creationId="{2BE2204D-71D0-7A0F-0F56-475E968EF965}"/>
          </ac:spMkLst>
        </pc:spChg>
        <pc:spChg chg="mod">
          <ac:chgData name="Marco Francesco Bocciolone" userId="23102a0c-136b-4dda-8011-80d43e7d5fcc" providerId="ADAL" clId="{7140C373-33CB-4AD8-AABD-DB85491BB251}" dt="2025-11-06T11:43:28.751" v="3278" actId="1076"/>
          <ac:spMkLst>
            <pc:docMk/>
            <pc:sldMk cId="998472162" sldId="258"/>
            <ac:spMk id="21" creationId="{7B42CC75-B500-1059-C244-C61F1CD304C1}"/>
          </ac:spMkLst>
        </pc:spChg>
        <pc:spChg chg="mod">
          <ac:chgData name="Marco Francesco Bocciolone" userId="23102a0c-136b-4dda-8011-80d43e7d5fcc" providerId="ADAL" clId="{7140C373-33CB-4AD8-AABD-DB85491BB251}" dt="2025-11-06T11:44:10.915" v="3305" actId="1038"/>
          <ac:spMkLst>
            <pc:docMk/>
            <pc:sldMk cId="998472162" sldId="258"/>
            <ac:spMk id="22" creationId="{CED64E54-1166-A7AC-D640-05E9EB3C220B}"/>
          </ac:spMkLst>
        </pc:spChg>
        <pc:grpChg chg="del">
          <ac:chgData name="Marco Francesco Bocciolone" userId="23102a0c-136b-4dda-8011-80d43e7d5fcc" providerId="ADAL" clId="{7140C373-33CB-4AD8-AABD-DB85491BB251}" dt="2025-11-06T09:43:34.260" v="771" actId="478"/>
          <ac:grpSpMkLst>
            <pc:docMk/>
            <pc:sldMk cId="998472162" sldId="258"/>
            <ac:grpSpMk id="5" creationId="{27D1DAB0-8627-B1BF-291D-9C018A341C82}"/>
          </ac:grpSpMkLst>
        </pc:grpChg>
        <pc:picChg chg="mod">
          <ac:chgData name="Marco Francesco Bocciolone" userId="23102a0c-136b-4dda-8011-80d43e7d5fcc" providerId="ADAL" clId="{7140C373-33CB-4AD8-AABD-DB85491BB251}" dt="2025-11-06T11:43:50.948" v="3283" actId="1076"/>
          <ac:picMkLst>
            <pc:docMk/>
            <pc:sldMk cId="998472162" sldId="258"/>
            <ac:picMk id="8" creationId="{A8CEBFA1-F651-DE62-FFE5-288C18DC48D6}"/>
          </ac:picMkLst>
        </pc:picChg>
        <pc:picChg chg="mod">
          <ac:chgData name="Marco Francesco Bocciolone" userId="23102a0c-136b-4dda-8011-80d43e7d5fcc" providerId="ADAL" clId="{7140C373-33CB-4AD8-AABD-DB85491BB251}" dt="2025-11-06T11:44:05.240" v="3304" actId="1038"/>
          <ac:picMkLst>
            <pc:docMk/>
            <pc:sldMk cId="998472162" sldId="258"/>
            <ac:picMk id="55" creationId="{7B688C8E-2B1C-1F20-06ED-E1A37EA3122A}"/>
          </ac:picMkLst>
        </pc:picChg>
        <pc:picChg chg="mod">
          <ac:chgData name="Marco Francesco Bocciolone" userId="23102a0c-136b-4dda-8011-80d43e7d5fcc" providerId="ADAL" clId="{7140C373-33CB-4AD8-AABD-DB85491BB251}" dt="2025-11-06T11:43:33.386" v="3279" actId="1076"/>
          <ac:picMkLst>
            <pc:docMk/>
            <pc:sldMk cId="998472162" sldId="258"/>
            <ac:picMk id="56" creationId="{AAF4FA2C-1A27-F072-B4BB-075AA90EEA14}"/>
          </ac:picMkLst>
        </pc:picChg>
      </pc:sldChg>
      <pc:sldChg chg="del">
        <pc:chgData name="Marco Francesco Bocciolone" userId="23102a0c-136b-4dda-8011-80d43e7d5fcc" providerId="ADAL" clId="{7140C373-33CB-4AD8-AABD-DB85491BB251}" dt="2025-11-06T10:20:45.655" v="1277" actId="47"/>
        <pc:sldMkLst>
          <pc:docMk/>
          <pc:sldMk cId="1143922499" sldId="259"/>
        </pc:sldMkLst>
      </pc:sldChg>
      <pc:sldChg chg="del">
        <pc:chgData name="Marco Francesco Bocciolone" userId="23102a0c-136b-4dda-8011-80d43e7d5fcc" providerId="ADAL" clId="{7140C373-33CB-4AD8-AABD-DB85491BB251}" dt="2025-11-06T10:20:36.543" v="1275" actId="47"/>
        <pc:sldMkLst>
          <pc:docMk/>
          <pc:sldMk cId="2929570076" sldId="260"/>
        </pc:sldMkLst>
      </pc:sldChg>
      <pc:sldChg chg="modSp del mod">
        <pc:chgData name="Marco Francesco Bocciolone" userId="23102a0c-136b-4dda-8011-80d43e7d5fcc" providerId="ADAL" clId="{7140C373-33CB-4AD8-AABD-DB85491BB251}" dt="2025-11-06T10:20:33.546" v="1272" actId="47"/>
        <pc:sldMkLst>
          <pc:docMk/>
          <pc:sldMk cId="2943949292" sldId="261"/>
        </pc:sldMkLst>
      </pc:sldChg>
      <pc:sldChg chg="del">
        <pc:chgData name="Marco Francesco Bocciolone" userId="23102a0c-136b-4dda-8011-80d43e7d5fcc" providerId="ADAL" clId="{7140C373-33CB-4AD8-AABD-DB85491BB251}" dt="2025-11-06T10:20:34.434" v="1273" actId="47"/>
        <pc:sldMkLst>
          <pc:docMk/>
          <pc:sldMk cId="289914905" sldId="262"/>
        </pc:sldMkLst>
      </pc:sldChg>
      <pc:sldChg chg="del">
        <pc:chgData name="Marco Francesco Bocciolone" userId="23102a0c-136b-4dda-8011-80d43e7d5fcc" providerId="ADAL" clId="{7140C373-33CB-4AD8-AABD-DB85491BB251}" dt="2025-11-06T10:20:35.105" v="1274" actId="47"/>
        <pc:sldMkLst>
          <pc:docMk/>
          <pc:sldMk cId="2876941843" sldId="263"/>
        </pc:sldMkLst>
      </pc:sldChg>
      <pc:sldChg chg="addSp modSp new del mod ord setBg modClrScheme chgLayout">
        <pc:chgData name="Marco Francesco Bocciolone" userId="23102a0c-136b-4dda-8011-80d43e7d5fcc" providerId="ADAL" clId="{7140C373-33CB-4AD8-AABD-DB85491BB251}" dt="2025-11-06T10:20:43.395" v="1276" actId="47"/>
        <pc:sldMkLst>
          <pc:docMk/>
          <pc:sldMk cId="1451371696" sldId="264"/>
        </pc:sldMkLst>
        <pc:picChg chg="add mod">
          <ac:chgData name="Marco Francesco Bocciolone" userId="23102a0c-136b-4dda-8011-80d43e7d5fcc" providerId="ADAL" clId="{7140C373-33CB-4AD8-AABD-DB85491BB251}" dt="2025-11-06T08:57:11.159" v="40" actId="1037"/>
          <ac:picMkLst>
            <pc:docMk/>
            <pc:sldMk cId="1451371696" sldId="264"/>
            <ac:picMk id="3" creationId="{FDDCF43C-B3EB-DA02-AD71-0A0654A21AFB}"/>
          </ac:picMkLst>
        </pc:picChg>
      </pc:sldChg>
      <pc:sldChg chg="delSp modSp add mod modClrScheme chgLayout">
        <pc:chgData name="Marco Francesco Bocciolone" userId="23102a0c-136b-4dda-8011-80d43e7d5fcc" providerId="ADAL" clId="{7140C373-33CB-4AD8-AABD-DB85491BB251}" dt="2025-11-06T13:26:53.487" v="5675" actId="478"/>
        <pc:sldMkLst>
          <pc:docMk/>
          <pc:sldMk cId="3872455363" sldId="266"/>
        </pc:sldMkLst>
        <pc:spChg chg="mod">
          <ac:chgData name="Marco Francesco Bocciolone" userId="23102a0c-136b-4dda-8011-80d43e7d5fcc" providerId="ADAL" clId="{7140C373-33CB-4AD8-AABD-DB85491BB251}" dt="2025-11-06T10:18:35.106" v="1228" actId="2711"/>
          <ac:spMkLst>
            <pc:docMk/>
            <pc:sldMk cId="3872455363" sldId="266"/>
            <ac:spMk id="3" creationId="{E1B2ED21-0243-33E6-0792-C5086617308A}"/>
          </ac:spMkLst>
        </pc:spChg>
        <pc:spChg chg="mod">
          <ac:chgData name="Marco Francesco Bocciolone" userId="23102a0c-136b-4dda-8011-80d43e7d5fcc" providerId="ADAL" clId="{7140C373-33CB-4AD8-AABD-DB85491BB251}" dt="2025-11-06T11:49:47.881" v="3491" actId="1036"/>
          <ac:spMkLst>
            <pc:docMk/>
            <pc:sldMk cId="3872455363" sldId="266"/>
            <ac:spMk id="4" creationId="{8518F8BB-987C-CA78-91DE-A8E085903916}"/>
          </ac:spMkLst>
        </pc:spChg>
        <pc:spChg chg="del mod">
          <ac:chgData name="Marco Francesco Bocciolone" userId="23102a0c-136b-4dda-8011-80d43e7d5fcc" providerId="ADAL" clId="{7140C373-33CB-4AD8-AABD-DB85491BB251}" dt="2025-11-06T13:26:53.487" v="5675" actId="478"/>
          <ac:spMkLst>
            <pc:docMk/>
            <pc:sldMk cId="3872455363" sldId="266"/>
            <ac:spMk id="5" creationId="{E7C31833-86B8-7BE8-9008-54F124C09BA9}"/>
          </ac:spMkLst>
        </pc:spChg>
        <pc:spChg chg="mod">
          <ac:chgData name="Marco Francesco Bocciolone" userId="23102a0c-136b-4dda-8011-80d43e7d5fcc" providerId="ADAL" clId="{7140C373-33CB-4AD8-AABD-DB85491BB251}" dt="2025-11-06T11:49:47.881" v="3491" actId="1036"/>
          <ac:spMkLst>
            <pc:docMk/>
            <pc:sldMk cId="3872455363" sldId="266"/>
            <ac:spMk id="14" creationId="{987E02FD-C5E5-C6E6-D594-F3AA173D5BD4}"/>
          </ac:spMkLst>
        </pc:spChg>
        <pc:spChg chg="mod">
          <ac:chgData name="Marco Francesco Bocciolone" userId="23102a0c-136b-4dda-8011-80d43e7d5fcc" providerId="ADAL" clId="{7140C373-33CB-4AD8-AABD-DB85491BB251}" dt="2025-11-06T10:18:35.106" v="1228" actId="2711"/>
          <ac:spMkLst>
            <pc:docMk/>
            <pc:sldMk cId="3872455363" sldId="266"/>
            <ac:spMk id="15" creationId="{D76245D7-9A8D-1EB4-B660-19CB03788247}"/>
          </ac:spMkLst>
        </pc:spChg>
        <pc:spChg chg="mod">
          <ac:chgData name="Marco Francesco Bocciolone" userId="23102a0c-136b-4dda-8011-80d43e7d5fcc" providerId="ADAL" clId="{7140C373-33CB-4AD8-AABD-DB85491BB251}" dt="2025-11-06T11:49:47.881" v="3491" actId="1036"/>
          <ac:spMkLst>
            <pc:docMk/>
            <pc:sldMk cId="3872455363" sldId="266"/>
            <ac:spMk id="16" creationId="{998D6895-FF33-119C-30CD-1A210E27FF8C}"/>
          </ac:spMkLst>
        </pc:spChg>
        <pc:spChg chg="del">
          <ac:chgData name="Marco Francesco Bocciolone" userId="23102a0c-136b-4dda-8011-80d43e7d5fcc" providerId="ADAL" clId="{7140C373-33CB-4AD8-AABD-DB85491BB251}" dt="2025-11-06T10:17:29.280" v="1224" actId="478"/>
          <ac:spMkLst>
            <pc:docMk/>
            <pc:sldMk cId="3872455363" sldId="266"/>
            <ac:spMk id="18" creationId="{E7B444A8-11DE-5236-3162-D376E010D96A}"/>
          </ac:spMkLst>
        </pc:spChg>
        <pc:spChg chg="mod">
          <ac:chgData name="Marco Francesco Bocciolone" userId="23102a0c-136b-4dda-8011-80d43e7d5fcc" providerId="ADAL" clId="{7140C373-33CB-4AD8-AABD-DB85491BB251}" dt="2025-11-06T11:49:47.881" v="3491" actId="1036"/>
          <ac:spMkLst>
            <pc:docMk/>
            <pc:sldMk cId="3872455363" sldId="266"/>
            <ac:spMk id="20" creationId="{A9EED357-6886-74E8-295C-B8B2953D92CC}"/>
          </ac:spMkLst>
        </pc:spChg>
        <pc:spChg chg="mod">
          <ac:chgData name="Marco Francesco Bocciolone" userId="23102a0c-136b-4dda-8011-80d43e7d5fcc" providerId="ADAL" clId="{7140C373-33CB-4AD8-AABD-DB85491BB251}" dt="2025-11-06T10:18:35.106" v="1228" actId="2711"/>
          <ac:spMkLst>
            <pc:docMk/>
            <pc:sldMk cId="3872455363" sldId="266"/>
            <ac:spMk id="21" creationId="{C75A3733-269A-7842-0EA2-04E42C3615C9}"/>
          </ac:spMkLst>
        </pc:spChg>
        <pc:spChg chg="mod">
          <ac:chgData name="Marco Francesco Bocciolone" userId="23102a0c-136b-4dda-8011-80d43e7d5fcc" providerId="ADAL" clId="{7140C373-33CB-4AD8-AABD-DB85491BB251}" dt="2025-11-06T11:50:07.370" v="3496" actId="20577"/>
          <ac:spMkLst>
            <pc:docMk/>
            <pc:sldMk cId="3872455363" sldId="266"/>
            <ac:spMk id="22" creationId="{45A2A423-9531-C8AE-09ED-F68FBA85BCE0}"/>
          </ac:spMkLst>
        </pc:spChg>
        <pc:spChg chg="mod">
          <ac:chgData name="Marco Francesco Bocciolone" userId="23102a0c-136b-4dda-8011-80d43e7d5fcc" providerId="ADAL" clId="{7140C373-33CB-4AD8-AABD-DB85491BB251}" dt="2025-11-06T11:49:47.881" v="3491" actId="1036"/>
          <ac:spMkLst>
            <pc:docMk/>
            <pc:sldMk cId="3872455363" sldId="266"/>
            <ac:spMk id="27" creationId="{3A1B1C2F-EDDA-5760-6B29-EE813CC38A2C}"/>
          </ac:spMkLst>
        </pc:spChg>
        <pc:spChg chg="mod">
          <ac:chgData name="Marco Francesco Bocciolone" userId="23102a0c-136b-4dda-8011-80d43e7d5fcc" providerId="ADAL" clId="{7140C373-33CB-4AD8-AABD-DB85491BB251}" dt="2025-11-06T11:49:47.881" v="3491" actId="1036"/>
          <ac:spMkLst>
            <pc:docMk/>
            <pc:sldMk cId="3872455363" sldId="266"/>
            <ac:spMk id="29" creationId="{7A0F10CC-748A-27E9-F02F-9CE427D758E8}"/>
          </ac:spMkLst>
        </pc:spChg>
        <pc:spChg chg="mod">
          <ac:chgData name="Marco Francesco Bocciolone" userId="23102a0c-136b-4dda-8011-80d43e7d5fcc" providerId="ADAL" clId="{7140C373-33CB-4AD8-AABD-DB85491BB251}" dt="2025-11-06T11:49:47.881" v="3491" actId="1036"/>
          <ac:spMkLst>
            <pc:docMk/>
            <pc:sldMk cId="3872455363" sldId="266"/>
            <ac:spMk id="31" creationId="{94C603DE-96EF-E4E0-43DE-E04963CAF44E}"/>
          </ac:spMkLst>
        </pc:spChg>
        <pc:spChg chg="mod">
          <ac:chgData name="Marco Francesco Bocciolone" userId="23102a0c-136b-4dda-8011-80d43e7d5fcc" providerId="ADAL" clId="{7140C373-33CB-4AD8-AABD-DB85491BB251}" dt="2025-11-06T11:49:47.881" v="3491" actId="1036"/>
          <ac:spMkLst>
            <pc:docMk/>
            <pc:sldMk cId="3872455363" sldId="266"/>
            <ac:spMk id="32" creationId="{4511BE41-9EC3-6283-FAAE-7157089F3A93}"/>
          </ac:spMkLst>
        </pc:spChg>
        <pc:spChg chg="mod">
          <ac:chgData name="Marco Francesco Bocciolone" userId="23102a0c-136b-4dda-8011-80d43e7d5fcc" providerId="ADAL" clId="{7140C373-33CB-4AD8-AABD-DB85491BB251}" dt="2025-11-06T11:49:47.881" v="3491" actId="1036"/>
          <ac:spMkLst>
            <pc:docMk/>
            <pc:sldMk cId="3872455363" sldId="266"/>
            <ac:spMk id="36" creationId="{BB570721-012F-24CA-8094-FFEE9D2199AE}"/>
          </ac:spMkLst>
        </pc:spChg>
        <pc:spChg chg="mod">
          <ac:chgData name="Marco Francesco Bocciolone" userId="23102a0c-136b-4dda-8011-80d43e7d5fcc" providerId="ADAL" clId="{7140C373-33CB-4AD8-AABD-DB85491BB251}" dt="2025-11-06T10:18:35.106" v="1228" actId="2711"/>
          <ac:spMkLst>
            <pc:docMk/>
            <pc:sldMk cId="3872455363" sldId="266"/>
            <ac:spMk id="37" creationId="{793C49A1-FF2A-DAC7-A8EB-631F1480EFB6}"/>
          </ac:spMkLst>
        </pc:spChg>
        <pc:grpChg chg="del">
          <ac:chgData name="Marco Francesco Bocciolone" userId="23102a0c-136b-4dda-8011-80d43e7d5fcc" providerId="ADAL" clId="{7140C373-33CB-4AD8-AABD-DB85491BB251}" dt="2025-11-06T10:17:23.111" v="1223" actId="478"/>
          <ac:grpSpMkLst>
            <pc:docMk/>
            <pc:sldMk cId="3872455363" sldId="266"/>
            <ac:grpSpMk id="12" creationId="{FFC34220-C74F-6FA5-0694-2F4FA24875A8}"/>
          </ac:grpSpMkLst>
        </pc:grpChg>
      </pc:sldChg>
      <pc:sldChg chg="delSp modSp add mod modClrScheme chgLayout">
        <pc:chgData name="Marco Francesco Bocciolone" userId="23102a0c-136b-4dda-8011-80d43e7d5fcc" providerId="ADAL" clId="{7140C373-33CB-4AD8-AABD-DB85491BB251}" dt="2025-11-06T13:26:36.265" v="5666" actId="478"/>
        <pc:sldMkLst>
          <pc:docMk/>
          <pc:sldMk cId="3736878305" sldId="267"/>
        </pc:sldMkLst>
        <pc:spChg chg="del mod">
          <ac:chgData name="Marco Francesco Bocciolone" userId="23102a0c-136b-4dda-8011-80d43e7d5fcc" providerId="ADAL" clId="{7140C373-33CB-4AD8-AABD-DB85491BB251}" dt="2025-11-06T13:26:36.265" v="5666" actId="478"/>
          <ac:spMkLst>
            <pc:docMk/>
            <pc:sldMk cId="3736878305" sldId="267"/>
            <ac:spMk id="2" creationId="{46035079-1DDC-6A1D-B43F-EFC88E70C338}"/>
          </ac:spMkLst>
        </pc:spChg>
        <pc:spChg chg="mod">
          <ac:chgData name="Marco Francesco Bocciolone" userId="23102a0c-136b-4dda-8011-80d43e7d5fcc" providerId="ADAL" clId="{7140C373-33CB-4AD8-AABD-DB85491BB251}" dt="2025-11-06T09:35:25.174" v="624" actId="2711"/>
          <ac:spMkLst>
            <pc:docMk/>
            <pc:sldMk cId="3736878305" sldId="267"/>
            <ac:spMk id="5" creationId="{5509A711-0F15-B5EA-9B6E-A2BA925E0101}"/>
          </ac:spMkLst>
        </pc:spChg>
        <pc:spChg chg="mod">
          <ac:chgData name="Marco Francesco Bocciolone" userId="23102a0c-136b-4dda-8011-80d43e7d5fcc" providerId="ADAL" clId="{7140C373-33CB-4AD8-AABD-DB85491BB251}" dt="2025-11-06T11:43:13.684" v="3276" actId="20577"/>
          <ac:spMkLst>
            <pc:docMk/>
            <pc:sldMk cId="3736878305" sldId="267"/>
            <ac:spMk id="6" creationId="{6656C32D-D942-ADB1-B216-2FF911B24F3E}"/>
          </ac:spMkLst>
        </pc:spChg>
        <pc:spChg chg="mod">
          <ac:chgData name="Marco Francesco Bocciolone" userId="23102a0c-136b-4dda-8011-80d43e7d5fcc" providerId="ADAL" clId="{7140C373-33CB-4AD8-AABD-DB85491BB251}" dt="2025-11-06T10:05:47.182" v="1026" actId="2711"/>
          <ac:spMkLst>
            <pc:docMk/>
            <pc:sldMk cId="3736878305" sldId="267"/>
            <ac:spMk id="7" creationId="{E8EF45BC-B2A9-04CB-9C12-5FDDE9E7ADEE}"/>
          </ac:spMkLst>
        </pc:spChg>
        <pc:grpChg chg="del">
          <ac:chgData name="Marco Francesco Bocciolone" userId="23102a0c-136b-4dda-8011-80d43e7d5fcc" providerId="ADAL" clId="{7140C373-33CB-4AD8-AABD-DB85491BB251}" dt="2025-11-06T09:35:44.822" v="626" actId="21"/>
          <ac:grpSpMkLst>
            <pc:docMk/>
            <pc:sldMk cId="3736878305" sldId="267"/>
            <ac:grpSpMk id="28" creationId="{7C34CF06-05E7-AC11-43AC-87E5EC912211}"/>
          </ac:grpSpMkLst>
        </pc:grpChg>
      </pc:sldChg>
      <pc:sldChg chg="modSp add mod">
        <pc:chgData name="Marco Francesco Bocciolone" userId="23102a0c-136b-4dda-8011-80d43e7d5fcc" providerId="ADAL" clId="{7140C373-33CB-4AD8-AABD-DB85491BB251}" dt="2025-11-06T11:40:32.535" v="3193" actId="1038"/>
        <pc:sldMkLst>
          <pc:docMk/>
          <pc:sldMk cId="1393396288" sldId="271"/>
        </pc:sldMkLst>
        <pc:spChg chg="mod">
          <ac:chgData name="Marco Francesco Bocciolone" userId="23102a0c-136b-4dda-8011-80d43e7d5fcc" providerId="ADAL" clId="{7140C373-33CB-4AD8-AABD-DB85491BB251}" dt="2025-11-06T11:40:32.535" v="3193" actId="1038"/>
          <ac:spMkLst>
            <pc:docMk/>
            <pc:sldMk cId="1393396288" sldId="271"/>
            <ac:spMk id="2" creationId="{2B175EEE-731F-1D93-24CF-847B46FCBDED}"/>
          </ac:spMkLst>
        </pc:spChg>
        <pc:spChg chg="mod">
          <ac:chgData name="Marco Francesco Bocciolone" userId="23102a0c-136b-4dda-8011-80d43e7d5fcc" providerId="ADAL" clId="{7140C373-33CB-4AD8-AABD-DB85491BB251}" dt="2025-11-06T11:39:46.407" v="3159" actId="313"/>
          <ac:spMkLst>
            <pc:docMk/>
            <pc:sldMk cId="1393396288" sldId="271"/>
            <ac:spMk id="6" creationId="{282B9356-0978-4B3E-9E2A-ECE345CABB63}"/>
          </ac:spMkLst>
        </pc:spChg>
      </pc:sldChg>
      <pc:sldChg chg="delSp modSp add mod">
        <pc:chgData name="Marco Francesco Bocciolone" userId="23102a0c-136b-4dda-8011-80d43e7d5fcc" providerId="ADAL" clId="{7140C373-33CB-4AD8-AABD-DB85491BB251}" dt="2025-11-06T11:06:47.936" v="2405" actId="1037"/>
        <pc:sldMkLst>
          <pc:docMk/>
          <pc:sldMk cId="2145968837" sldId="272"/>
        </pc:sldMkLst>
        <pc:spChg chg="mod">
          <ac:chgData name="Marco Francesco Bocciolone" userId="23102a0c-136b-4dda-8011-80d43e7d5fcc" providerId="ADAL" clId="{7140C373-33CB-4AD8-AABD-DB85491BB251}" dt="2025-11-06T11:06:39.745" v="2392" actId="1076"/>
          <ac:spMkLst>
            <pc:docMk/>
            <pc:sldMk cId="2145968837" sldId="272"/>
            <ac:spMk id="3" creationId="{82DC0C24-DBD8-4EBF-21A3-116EA6055E99}"/>
          </ac:spMkLst>
        </pc:spChg>
        <pc:spChg chg="del">
          <ac:chgData name="Marco Francesco Bocciolone" userId="23102a0c-136b-4dda-8011-80d43e7d5fcc" providerId="ADAL" clId="{7140C373-33CB-4AD8-AABD-DB85491BB251}" dt="2025-11-06T11:06:16.169" v="2390" actId="478"/>
          <ac:spMkLst>
            <pc:docMk/>
            <pc:sldMk cId="2145968837" sldId="272"/>
            <ac:spMk id="4" creationId="{8D60A138-688D-F40C-DE17-90B80E9202E1}"/>
          </ac:spMkLst>
        </pc:spChg>
        <pc:spChg chg="del">
          <ac:chgData name="Marco Francesco Bocciolone" userId="23102a0c-136b-4dda-8011-80d43e7d5fcc" providerId="ADAL" clId="{7140C373-33CB-4AD8-AABD-DB85491BB251}" dt="2025-11-06T11:06:09.725" v="2389" actId="478"/>
          <ac:spMkLst>
            <pc:docMk/>
            <pc:sldMk cId="2145968837" sldId="272"/>
            <ac:spMk id="6" creationId="{B995C780-0622-13CA-27B6-8AADB5D35362}"/>
          </ac:spMkLst>
        </pc:spChg>
        <pc:spChg chg="mod">
          <ac:chgData name="Marco Francesco Bocciolone" userId="23102a0c-136b-4dda-8011-80d43e7d5fcc" providerId="ADAL" clId="{7140C373-33CB-4AD8-AABD-DB85491BB251}" dt="2025-11-06T11:06:27.949" v="2391" actId="2711"/>
          <ac:spMkLst>
            <pc:docMk/>
            <pc:sldMk cId="2145968837" sldId="272"/>
            <ac:spMk id="10" creationId="{2D985498-5410-7277-7200-E3A2D87501CC}"/>
          </ac:spMkLst>
        </pc:spChg>
        <pc:spChg chg="mod">
          <ac:chgData name="Marco Francesco Bocciolone" userId="23102a0c-136b-4dda-8011-80d43e7d5fcc" providerId="ADAL" clId="{7140C373-33CB-4AD8-AABD-DB85491BB251}" dt="2025-11-06T11:06:27.949" v="2391" actId="2711"/>
          <ac:spMkLst>
            <pc:docMk/>
            <pc:sldMk cId="2145968837" sldId="272"/>
            <ac:spMk id="12" creationId="{DB51CAAF-F1A3-4935-C3B3-B49367FF6C4C}"/>
          </ac:spMkLst>
        </pc:spChg>
        <pc:grpChg chg="mod">
          <ac:chgData name="Marco Francesco Bocciolone" userId="23102a0c-136b-4dda-8011-80d43e7d5fcc" providerId="ADAL" clId="{7140C373-33CB-4AD8-AABD-DB85491BB251}" dt="2025-11-06T11:06:47.936" v="2405" actId="1037"/>
          <ac:grpSpMkLst>
            <pc:docMk/>
            <pc:sldMk cId="2145968837" sldId="272"/>
            <ac:grpSpMk id="14" creationId="{B69239B3-2ED4-0387-3454-BB50D8AF76A8}"/>
          </ac:grpSpMkLst>
        </pc:grpChg>
      </pc:sldChg>
      <pc:sldChg chg="addSp delSp modSp add del mod setBg">
        <pc:chgData name="Marco Francesco Bocciolone" userId="23102a0c-136b-4dda-8011-80d43e7d5fcc" providerId="ADAL" clId="{7140C373-33CB-4AD8-AABD-DB85491BB251}" dt="2025-11-06T09:03:38.088" v="76" actId="1035"/>
        <pc:sldMkLst>
          <pc:docMk/>
          <pc:sldMk cId="1938624825" sldId="281"/>
        </pc:sldMkLst>
        <pc:spChg chg="del mod">
          <ac:chgData name="Marco Francesco Bocciolone" userId="23102a0c-136b-4dda-8011-80d43e7d5fcc" providerId="ADAL" clId="{7140C373-33CB-4AD8-AABD-DB85491BB251}" dt="2025-11-06T09:02:49.939" v="54"/>
          <ac:spMkLst>
            <pc:docMk/>
            <pc:sldMk cId="1938624825" sldId="281"/>
            <ac:spMk id="6" creationId="{6957E190-C1BC-20EA-3AC0-2C95AE2B4008}"/>
          </ac:spMkLst>
        </pc:spChg>
        <pc:spChg chg="del">
          <ac:chgData name="Marco Francesco Bocciolone" userId="23102a0c-136b-4dda-8011-80d43e7d5fcc" providerId="ADAL" clId="{7140C373-33CB-4AD8-AABD-DB85491BB251}" dt="2025-11-06T09:02:58.369" v="55" actId="478"/>
          <ac:spMkLst>
            <pc:docMk/>
            <pc:sldMk cId="1938624825" sldId="281"/>
            <ac:spMk id="8" creationId="{290DFB19-C463-9507-EAE3-8EADC0F92541}"/>
          </ac:spMkLst>
        </pc:spChg>
        <pc:picChg chg="add mod">
          <ac:chgData name="Marco Francesco Bocciolone" userId="23102a0c-136b-4dda-8011-80d43e7d5fcc" providerId="ADAL" clId="{7140C373-33CB-4AD8-AABD-DB85491BB251}" dt="2025-11-06T09:03:38.088" v="76" actId="1035"/>
          <ac:picMkLst>
            <pc:docMk/>
            <pc:sldMk cId="1938624825" sldId="281"/>
            <ac:picMk id="2" creationId="{3A6047E7-8163-248A-ECAA-56F7BCB0DD9E}"/>
          </ac:picMkLst>
        </pc:picChg>
      </pc:sldChg>
      <pc:sldChg chg="addSp delSp modSp add mod setBg modClrScheme chgLayout">
        <pc:chgData name="Marco Francesco Bocciolone" userId="23102a0c-136b-4dda-8011-80d43e7d5fcc" providerId="ADAL" clId="{7140C373-33CB-4AD8-AABD-DB85491BB251}" dt="2025-11-06T10:04:16.571" v="1015" actId="6264"/>
        <pc:sldMkLst>
          <pc:docMk/>
          <pc:sldMk cId="705648061" sldId="282"/>
        </pc:sldMkLst>
        <pc:spChg chg="add mod">
          <ac:chgData name="Marco Francesco Bocciolone" userId="23102a0c-136b-4dda-8011-80d43e7d5fcc" providerId="ADAL" clId="{7140C373-33CB-4AD8-AABD-DB85491BB251}" dt="2025-11-06T10:04:00.780" v="1013" actId="2711"/>
          <ac:spMkLst>
            <pc:docMk/>
            <pc:sldMk cId="705648061" sldId="282"/>
            <ac:spMk id="5" creationId="{F37E0973-0A5D-443F-9D87-7A666E3D6BAF}"/>
          </ac:spMkLst>
        </pc:spChg>
        <pc:picChg chg="add del">
          <ac:chgData name="Marco Francesco Bocciolone" userId="23102a0c-136b-4dda-8011-80d43e7d5fcc" providerId="ADAL" clId="{7140C373-33CB-4AD8-AABD-DB85491BB251}" dt="2025-11-06T09:06:20.982" v="80" actId="478"/>
          <ac:picMkLst>
            <pc:docMk/>
            <pc:sldMk cId="705648061" sldId="282"/>
            <ac:picMk id="3" creationId="{2CCF6BDD-0CC9-C5AC-E3BC-F9B6EAB2B0F3}"/>
          </ac:picMkLst>
        </pc:picChg>
      </pc:sldChg>
      <pc:sldChg chg="addSp delSp modSp add mod modClrScheme chgLayout">
        <pc:chgData name="Marco Francesco Bocciolone" userId="23102a0c-136b-4dda-8011-80d43e7d5fcc" providerId="ADAL" clId="{7140C373-33CB-4AD8-AABD-DB85491BB251}" dt="2025-11-06T13:31:36.161" v="5682" actId="20577"/>
        <pc:sldMkLst>
          <pc:docMk/>
          <pc:sldMk cId="2741083441" sldId="283"/>
        </pc:sldMkLst>
        <pc:spChg chg="del">
          <ac:chgData name="Marco Francesco Bocciolone" userId="23102a0c-136b-4dda-8011-80d43e7d5fcc" providerId="ADAL" clId="{7140C373-33CB-4AD8-AABD-DB85491BB251}" dt="2025-11-06T09:13:49.776" v="185" actId="478"/>
          <ac:spMkLst>
            <pc:docMk/>
            <pc:sldMk cId="2741083441" sldId="283"/>
            <ac:spMk id="3" creationId="{0705A05E-2AA3-4CA7-77FD-3692F2E2C1E9}"/>
          </ac:spMkLst>
        </pc:spChg>
        <pc:spChg chg="mod">
          <ac:chgData name="Marco Francesco Bocciolone" userId="23102a0c-136b-4dda-8011-80d43e7d5fcc" providerId="ADAL" clId="{7140C373-33CB-4AD8-AABD-DB85491BB251}" dt="2025-11-06T13:31:36.161" v="5682" actId="20577"/>
          <ac:spMkLst>
            <pc:docMk/>
            <pc:sldMk cId="2741083441" sldId="283"/>
            <ac:spMk id="6" creationId="{282B9356-0978-4B3E-9E2A-ECE345CABB63}"/>
          </ac:spMkLst>
        </pc:spChg>
        <pc:spChg chg="mod">
          <ac:chgData name="Marco Francesco Bocciolone" userId="23102a0c-136b-4dda-8011-80d43e7d5fcc" providerId="ADAL" clId="{7140C373-33CB-4AD8-AABD-DB85491BB251}" dt="2025-11-06T09:35:51.781" v="627"/>
          <ac:spMkLst>
            <pc:docMk/>
            <pc:sldMk cId="2741083441" sldId="283"/>
            <ac:spMk id="10" creationId="{5509A711-0F15-B5EA-9B6E-A2BA925E0101}"/>
          </ac:spMkLst>
        </pc:spChg>
        <pc:spChg chg="mod">
          <ac:chgData name="Marco Francesco Bocciolone" userId="23102a0c-136b-4dda-8011-80d43e7d5fcc" providerId="ADAL" clId="{7140C373-33CB-4AD8-AABD-DB85491BB251}" dt="2025-11-06T09:37:05.345" v="714"/>
          <ac:spMkLst>
            <pc:docMk/>
            <pc:sldMk cId="2741083441" sldId="283"/>
            <ac:spMk id="16" creationId="{9E4E8D37-852E-5F0D-ABA9-8B0E943113C5}"/>
          </ac:spMkLst>
        </pc:spChg>
        <pc:spChg chg="mod">
          <ac:chgData name="Marco Francesco Bocciolone" userId="23102a0c-136b-4dda-8011-80d43e7d5fcc" providerId="ADAL" clId="{7140C373-33CB-4AD8-AABD-DB85491BB251}" dt="2025-11-06T09:37:16.340" v="715"/>
          <ac:spMkLst>
            <pc:docMk/>
            <pc:sldMk cId="2741083441" sldId="283"/>
            <ac:spMk id="29" creationId="{BA0EF453-43DC-5176-1FA2-14C6B780D1AE}"/>
          </ac:spMkLst>
        </pc:spChg>
        <pc:spChg chg="mod">
          <ac:chgData name="Marco Francesco Bocciolone" userId="23102a0c-136b-4dda-8011-80d43e7d5fcc" providerId="ADAL" clId="{7140C373-33CB-4AD8-AABD-DB85491BB251}" dt="2025-11-06T10:09:56.109" v="1094"/>
          <ac:spMkLst>
            <pc:docMk/>
            <pc:sldMk cId="2741083441" sldId="283"/>
            <ac:spMk id="38" creationId="{8FE79174-414F-3CD3-0396-851E3625287E}"/>
          </ac:spMkLst>
        </pc:spChg>
        <pc:grpChg chg="add del mod">
          <ac:chgData name="Marco Francesco Bocciolone" userId="23102a0c-136b-4dda-8011-80d43e7d5fcc" providerId="ADAL" clId="{7140C373-33CB-4AD8-AABD-DB85491BB251}" dt="2025-11-06T09:33:33.248" v="608" actId="478"/>
          <ac:grpSpMkLst>
            <pc:docMk/>
            <pc:sldMk cId="2741083441" sldId="283"/>
            <ac:grpSpMk id="4" creationId="{9D5F3568-7764-2682-BD8C-D4792EDF6F28}"/>
          </ac:grpSpMkLst>
        </pc:grpChg>
        <pc:grpChg chg="add del mod">
          <ac:chgData name="Marco Francesco Bocciolone" userId="23102a0c-136b-4dda-8011-80d43e7d5fcc" providerId="ADAL" clId="{7140C373-33CB-4AD8-AABD-DB85491BB251}" dt="2025-11-06T09:37:50.342" v="730" actId="478"/>
          <ac:grpSpMkLst>
            <pc:docMk/>
            <pc:sldMk cId="2741083441" sldId="283"/>
            <ac:grpSpMk id="15" creationId="{556EE296-04B2-EF10-FF47-9CBE31247DFA}"/>
          </ac:grpSpMkLst>
        </pc:grpChg>
        <pc:grpChg chg="add del mod">
          <ac:chgData name="Marco Francesco Bocciolone" userId="23102a0c-136b-4dda-8011-80d43e7d5fcc" providerId="ADAL" clId="{7140C373-33CB-4AD8-AABD-DB85491BB251}" dt="2025-11-06T09:37:48.922" v="729" actId="478"/>
          <ac:grpSpMkLst>
            <pc:docMk/>
            <pc:sldMk cId="2741083441" sldId="283"/>
            <ac:grpSpMk id="26" creationId="{F8E5D583-8F6D-1E02-E736-72F454FCBBA4}"/>
          </ac:grpSpMkLst>
        </pc:grpChg>
        <pc:grpChg chg="add del mod">
          <ac:chgData name="Marco Francesco Bocciolone" userId="23102a0c-136b-4dda-8011-80d43e7d5fcc" providerId="ADAL" clId="{7140C373-33CB-4AD8-AABD-DB85491BB251}" dt="2025-11-06T09:38:44.998" v="756" actId="478"/>
          <ac:grpSpMkLst>
            <pc:docMk/>
            <pc:sldMk cId="2741083441" sldId="283"/>
            <ac:grpSpMk id="28" creationId="{7C34CF06-05E7-AC11-43AC-87E5EC912211}"/>
          </ac:grpSpMkLst>
        </pc:grpChg>
        <pc:grpChg chg="add del mod">
          <ac:chgData name="Marco Francesco Bocciolone" userId="23102a0c-136b-4dda-8011-80d43e7d5fcc" providerId="ADAL" clId="{7140C373-33CB-4AD8-AABD-DB85491BB251}" dt="2025-11-06T10:15:18.719" v="1219" actId="478"/>
          <ac:grpSpMkLst>
            <pc:docMk/>
            <pc:sldMk cId="2741083441" sldId="283"/>
            <ac:grpSpMk id="37" creationId="{55ACF323-3500-6C2E-1A7C-F4600AF98EFF}"/>
          </ac:grpSpMkLst>
        </pc:grpChg>
        <pc:picChg chg="add del mod">
          <ac:chgData name="Marco Francesco Bocciolone" userId="23102a0c-136b-4dda-8011-80d43e7d5fcc" providerId="ADAL" clId="{7140C373-33CB-4AD8-AABD-DB85491BB251}" dt="2025-11-06T09:32:50.307" v="563" actId="478"/>
          <ac:picMkLst>
            <pc:docMk/>
            <pc:sldMk cId="2741083441" sldId="283"/>
            <ac:picMk id="2" creationId="{87A97756-8994-FAC8-E889-D67B93270CBF}"/>
          </ac:picMkLst>
        </pc:picChg>
        <pc:picChg chg="mod">
          <ac:chgData name="Marco Francesco Bocciolone" userId="23102a0c-136b-4dda-8011-80d43e7d5fcc" providerId="ADAL" clId="{7140C373-33CB-4AD8-AABD-DB85491BB251}" dt="2025-11-06T09:28:12.119" v="512"/>
          <ac:picMkLst>
            <pc:docMk/>
            <pc:sldMk cId="2741083441" sldId="283"/>
            <ac:picMk id="5" creationId="{53CC638E-5A77-0C7C-3ED5-0F0AD5FF2214}"/>
          </ac:picMkLst>
        </pc:picChg>
        <pc:picChg chg="mod">
          <ac:chgData name="Marco Francesco Bocciolone" userId="23102a0c-136b-4dda-8011-80d43e7d5fcc" providerId="ADAL" clId="{7140C373-33CB-4AD8-AABD-DB85491BB251}" dt="2025-11-06T09:28:12.119" v="512"/>
          <ac:picMkLst>
            <pc:docMk/>
            <pc:sldMk cId="2741083441" sldId="283"/>
            <ac:picMk id="7" creationId="{E88B331C-FEF4-52DF-5536-CC78FC9B76FD}"/>
          </ac:picMkLst>
        </pc:picChg>
        <pc:picChg chg="add del mod">
          <ac:chgData name="Marco Francesco Bocciolone" userId="23102a0c-136b-4dda-8011-80d43e7d5fcc" providerId="ADAL" clId="{7140C373-33CB-4AD8-AABD-DB85491BB251}" dt="2025-11-06T09:33:31.937" v="607" actId="478"/>
          <ac:picMkLst>
            <pc:docMk/>
            <pc:sldMk cId="2741083441" sldId="283"/>
            <ac:picMk id="8" creationId="{B1F919C5-C940-8625-3EF2-A14F73F2B2F5}"/>
          </ac:picMkLst>
        </pc:picChg>
        <pc:picChg chg="add del mod">
          <ac:chgData name="Marco Francesco Bocciolone" userId="23102a0c-136b-4dda-8011-80d43e7d5fcc" providerId="ADAL" clId="{7140C373-33CB-4AD8-AABD-DB85491BB251}" dt="2025-11-06T09:33:30.881" v="606" actId="478"/>
          <ac:picMkLst>
            <pc:docMk/>
            <pc:sldMk cId="2741083441" sldId="283"/>
            <ac:picMk id="9" creationId="{B7FC40D3-2EF2-A1B2-A196-4089CDEC78AA}"/>
          </ac:picMkLst>
        </pc:picChg>
        <pc:picChg chg="mod">
          <ac:chgData name="Marco Francesco Bocciolone" userId="23102a0c-136b-4dda-8011-80d43e7d5fcc" providerId="ADAL" clId="{7140C373-33CB-4AD8-AABD-DB85491BB251}" dt="2025-11-06T09:35:51.781" v="627"/>
          <ac:picMkLst>
            <pc:docMk/>
            <pc:sldMk cId="2741083441" sldId="283"/>
            <ac:picMk id="11" creationId="{D4B1B064-A372-2E24-6F94-8A3A5582D73C}"/>
          </ac:picMkLst>
        </pc:picChg>
        <pc:picChg chg="mod">
          <ac:chgData name="Marco Francesco Bocciolone" userId="23102a0c-136b-4dda-8011-80d43e7d5fcc" providerId="ADAL" clId="{7140C373-33CB-4AD8-AABD-DB85491BB251}" dt="2025-11-06T09:35:51.781" v="627"/>
          <ac:picMkLst>
            <pc:docMk/>
            <pc:sldMk cId="2741083441" sldId="283"/>
            <ac:picMk id="12" creationId="{6D0EFCD4-A837-C531-FF88-97975F3A27C4}"/>
          </ac:picMkLst>
        </pc:picChg>
        <pc:picChg chg="mod">
          <ac:chgData name="Marco Francesco Bocciolone" userId="23102a0c-136b-4dda-8011-80d43e7d5fcc" providerId="ADAL" clId="{7140C373-33CB-4AD8-AABD-DB85491BB251}" dt="2025-11-06T09:35:51.781" v="627"/>
          <ac:picMkLst>
            <pc:docMk/>
            <pc:sldMk cId="2741083441" sldId="283"/>
            <ac:picMk id="13" creationId="{48993D3F-4C18-736C-1968-72CBB890B916}"/>
          </ac:picMkLst>
        </pc:picChg>
        <pc:picChg chg="mod">
          <ac:chgData name="Marco Francesco Bocciolone" userId="23102a0c-136b-4dda-8011-80d43e7d5fcc" providerId="ADAL" clId="{7140C373-33CB-4AD8-AABD-DB85491BB251}" dt="2025-11-06T09:35:51.781" v="627"/>
          <ac:picMkLst>
            <pc:docMk/>
            <pc:sldMk cId="2741083441" sldId="283"/>
            <ac:picMk id="14" creationId="{1181ECEE-F8B5-C0F9-2C4F-E0DCB82A3668}"/>
          </ac:picMkLst>
        </pc:picChg>
        <pc:picChg chg="mod">
          <ac:chgData name="Marco Francesco Bocciolone" userId="23102a0c-136b-4dda-8011-80d43e7d5fcc" providerId="ADAL" clId="{7140C373-33CB-4AD8-AABD-DB85491BB251}" dt="2025-11-06T09:37:05.345" v="714"/>
          <ac:picMkLst>
            <pc:docMk/>
            <pc:sldMk cId="2741083441" sldId="283"/>
            <ac:picMk id="17" creationId="{D873A473-1155-FA89-5C92-AADD0BCBF579}"/>
          </ac:picMkLst>
        </pc:picChg>
        <pc:picChg chg="mod">
          <ac:chgData name="Marco Francesco Bocciolone" userId="23102a0c-136b-4dda-8011-80d43e7d5fcc" providerId="ADAL" clId="{7140C373-33CB-4AD8-AABD-DB85491BB251}" dt="2025-11-06T09:37:05.345" v="714"/>
          <ac:picMkLst>
            <pc:docMk/>
            <pc:sldMk cId="2741083441" sldId="283"/>
            <ac:picMk id="18" creationId="{5A24C583-1A16-23DA-A210-A1FF87D4F8EF}"/>
          </ac:picMkLst>
        </pc:picChg>
        <pc:picChg chg="mod">
          <ac:chgData name="Marco Francesco Bocciolone" userId="23102a0c-136b-4dda-8011-80d43e7d5fcc" providerId="ADAL" clId="{7140C373-33CB-4AD8-AABD-DB85491BB251}" dt="2025-11-06T09:37:05.345" v="714"/>
          <ac:picMkLst>
            <pc:docMk/>
            <pc:sldMk cId="2741083441" sldId="283"/>
            <ac:picMk id="19" creationId="{E122F005-ABCE-B41F-4956-902B9A40C5AA}"/>
          </ac:picMkLst>
        </pc:picChg>
        <pc:picChg chg="mod">
          <ac:chgData name="Marco Francesco Bocciolone" userId="23102a0c-136b-4dda-8011-80d43e7d5fcc" providerId="ADAL" clId="{7140C373-33CB-4AD8-AABD-DB85491BB251}" dt="2025-11-06T09:37:05.345" v="714"/>
          <ac:picMkLst>
            <pc:docMk/>
            <pc:sldMk cId="2741083441" sldId="283"/>
            <ac:picMk id="20" creationId="{B39EA69E-86EC-1773-8D55-05A70462E8D3}"/>
          </ac:picMkLst>
        </pc:picChg>
        <pc:picChg chg="mod">
          <ac:chgData name="Marco Francesco Bocciolone" userId="23102a0c-136b-4dda-8011-80d43e7d5fcc" providerId="ADAL" clId="{7140C373-33CB-4AD8-AABD-DB85491BB251}" dt="2025-11-06T09:35:51.781" v="627"/>
          <ac:picMkLst>
            <pc:docMk/>
            <pc:sldMk cId="2741083441" sldId="283"/>
            <ac:picMk id="21" creationId="{A09F0B5C-1131-5FEA-43E4-8DF5F3A2F879}"/>
          </ac:picMkLst>
        </pc:picChg>
        <pc:picChg chg="mod">
          <ac:chgData name="Marco Francesco Bocciolone" userId="23102a0c-136b-4dda-8011-80d43e7d5fcc" providerId="ADAL" clId="{7140C373-33CB-4AD8-AABD-DB85491BB251}" dt="2025-11-06T09:37:05.345" v="714"/>
          <ac:picMkLst>
            <pc:docMk/>
            <pc:sldMk cId="2741083441" sldId="283"/>
            <ac:picMk id="22" creationId="{5C23FE39-7F85-FF6D-65AA-66D1B89FC4E7}"/>
          </ac:picMkLst>
        </pc:picChg>
        <pc:picChg chg="mod">
          <ac:chgData name="Marco Francesco Bocciolone" userId="23102a0c-136b-4dda-8011-80d43e7d5fcc" providerId="ADAL" clId="{7140C373-33CB-4AD8-AABD-DB85491BB251}" dt="2025-11-06T09:35:51.781" v="627"/>
          <ac:picMkLst>
            <pc:docMk/>
            <pc:sldMk cId="2741083441" sldId="283"/>
            <ac:picMk id="23" creationId="{24CEDD4C-7093-13B8-054C-95CF62436F3F}"/>
          </ac:picMkLst>
        </pc:picChg>
        <pc:picChg chg="mod">
          <ac:chgData name="Marco Francesco Bocciolone" userId="23102a0c-136b-4dda-8011-80d43e7d5fcc" providerId="ADAL" clId="{7140C373-33CB-4AD8-AABD-DB85491BB251}" dt="2025-11-06T09:37:05.345" v="714"/>
          <ac:picMkLst>
            <pc:docMk/>
            <pc:sldMk cId="2741083441" sldId="283"/>
            <ac:picMk id="24" creationId="{CA119608-E264-F795-F0D1-E007CCE355F6}"/>
          </ac:picMkLst>
        </pc:picChg>
        <pc:picChg chg="mod">
          <ac:chgData name="Marco Francesco Bocciolone" userId="23102a0c-136b-4dda-8011-80d43e7d5fcc" providerId="ADAL" clId="{7140C373-33CB-4AD8-AABD-DB85491BB251}" dt="2025-11-06T09:37:05.345" v="714"/>
          <ac:picMkLst>
            <pc:docMk/>
            <pc:sldMk cId="2741083441" sldId="283"/>
            <ac:picMk id="25" creationId="{2F4D5D80-5A3E-E57B-B53E-E76C4371CFA0}"/>
          </ac:picMkLst>
        </pc:picChg>
        <pc:picChg chg="mod">
          <ac:chgData name="Marco Francesco Bocciolone" userId="23102a0c-136b-4dda-8011-80d43e7d5fcc" providerId="ADAL" clId="{7140C373-33CB-4AD8-AABD-DB85491BB251}" dt="2025-11-06T09:35:51.781" v="627"/>
          <ac:picMkLst>
            <pc:docMk/>
            <pc:sldMk cId="2741083441" sldId="283"/>
            <ac:picMk id="27" creationId="{EA6F19C2-3F4E-EEDC-CBC9-8592A6741C10}"/>
          </ac:picMkLst>
        </pc:picChg>
        <pc:picChg chg="mod">
          <ac:chgData name="Marco Francesco Bocciolone" userId="23102a0c-136b-4dda-8011-80d43e7d5fcc" providerId="ADAL" clId="{7140C373-33CB-4AD8-AABD-DB85491BB251}" dt="2025-11-06T09:37:16.340" v="715"/>
          <ac:picMkLst>
            <pc:docMk/>
            <pc:sldMk cId="2741083441" sldId="283"/>
            <ac:picMk id="30" creationId="{ED252471-6513-B5FC-9C17-34C34B0985C0}"/>
          </ac:picMkLst>
        </pc:picChg>
        <pc:picChg chg="mod">
          <ac:chgData name="Marco Francesco Bocciolone" userId="23102a0c-136b-4dda-8011-80d43e7d5fcc" providerId="ADAL" clId="{7140C373-33CB-4AD8-AABD-DB85491BB251}" dt="2025-11-06T09:37:16.340" v="715"/>
          <ac:picMkLst>
            <pc:docMk/>
            <pc:sldMk cId="2741083441" sldId="283"/>
            <ac:picMk id="31" creationId="{F79DABCA-4FD9-A540-6E04-D5BB0179AC54}"/>
          </ac:picMkLst>
        </pc:picChg>
        <pc:picChg chg="mod">
          <ac:chgData name="Marco Francesco Bocciolone" userId="23102a0c-136b-4dda-8011-80d43e7d5fcc" providerId="ADAL" clId="{7140C373-33CB-4AD8-AABD-DB85491BB251}" dt="2025-11-06T09:37:16.340" v="715"/>
          <ac:picMkLst>
            <pc:docMk/>
            <pc:sldMk cId="2741083441" sldId="283"/>
            <ac:picMk id="32" creationId="{ED2C9929-E4BE-0EF5-D415-03DB527C8201}"/>
          </ac:picMkLst>
        </pc:picChg>
        <pc:picChg chg="mod">
          <ac:chgData name="Marco Francesco Bocciolone" userId="23102a0c-136b-4dda-8011-80d43e7d5fcc" providerId="ADAL" clId="{7140C373-33CB-4AD8-AABD-DB85491BB251}" dt="2025-11-06T09:37:16.340" v="715"/>
          <ac:picMkLst>
            <pc:docMk/>
            <pc:sldMk cId="2741083441" sldId="283"/>
            <ac:picMk id="33" creationId="{ED3241ED-EB3A-2996-5B6D-72D28062A19F}"/>
          </ac:picMkLst>
        </pc:picChg>
        <pc:picChg chg="mod">
          <ac:chgData name="Marco Francesco Bocciolone" userId="23102a0c-136b-4dda-8011-80d43e7d5fcc" providerId="ADAL" clId="{7140C373-33CB-4AD8-AABD-DB85491BB251}" dt="2025-11-06T09:37:16.340" v="715"/>
          <ac:picMkLst>
            <pc:docMk/>
            <pc:sldMk cId="2741083441" sldId="283"/>
            <ac:picMk id="34" creationId="{A1EDBC78-7051-AA0E-2C4D-1C4D0F2C6759}"/>
          </ac:picMkLst>
        </pc:picChg>
        <pc:picChg chg="mod">
          <ac:chgData name="Marco Francesco Bocciolone" userId="23102a0c-136b-4dda-8011-80d43e7d5fcc" providerId="ADAL" clId="{7140C373-33CB-4AD8-AABD-DB85491BB251}" dt="2025-11-06T09:37:16.340" v="715"/>
          <ac:picMkLst>
            <pc:docMk/>
            <pc:sldMk cId="2741083441" sldId="283"/>
            <ac:picMk id="35" creationId="{4CEBBAFC-AAB8-26AE-2C88-4CA82CDE28A8}"/>
          </ac:picMkLst>
        </pc:picChg>
        <pc:picChg chg="mod">
          <ac:chgData name="Marco Francesco Bocciolone" userId="23102a0c-136b-4dda-8011-80d43e7d5fcc" providerId="ADAL" clId="{7140C373-33CB-4AD8-AABD-DB85491BB251}" dt="2025-11-06T09:37:16.340" v="715"/>
          <ac:picMkLst>
            <pc:docMk/>
            <pc:sldMk cId="2741083441" sldId="283"/>
            <ac:picMk id="36" creationId="{65D9B49D-5F69-8D0B-B9F9-46EE136E9FA9}"/>
          </ac:picMkLst>
        </pc:picChg>
        <pc:picChg chg="del mod">
          <ac:chgData name="Marco Francesco Bocciolone" userId="23102a0c-136b-4dda-8011-80d43e7d5fcc" providerId="ADAL" clId="{7140C373-33CB-4AD8-AABD-DB85491BB251}" dt="2025-11-06T10:13:55.352" v="1158" actId="478"/>
          <ac:picMkLst>
            <pc:docMk/>
            <pc:sldMk cId="2741083441" sldId="283"/>
            <ac:picMk id="39" creationId="{87237602-E5E6-B784-5AC4-2796E83F1467}"/>
          </ac:picMkLst>
        </pc:picChg>
        <pc:picChg chg="mod">
          <ac:chgData name="Marco Francesco Bocciolone" userId="23102a0c-136b-4dda-8011-80d43e7d5fcc" providerId="ADAL" clId="{7140C373-33CB-4AD8-AABD-DB85491BB251}" dt="2025-11-06T10:09:56.109" v="1094"/>
          <ac:picMkLst>
            <pc:docMk/>
            <pc:sldMk cId="2741083441" sldId="283"/>
            <ac:picMk id="40" creationId="{4AFFDD28-6453-7F25-5629-09EF9149ADC4}"/>
          </ac:picMkLst>
        </pc:picChg>
        <pc:picChg chg="mod">
          <ac:chgData name="Marco Francesco Bocciolone" userId="23102a0c-136b-4dda-8011-80d43e7d5fcc" providerId="ADAL" clId="{7140C373-33CB-4AD8-AABD-DB85491BB251}" dt="2025-11-06T10:09:56.109" v="1094"/>
          <ac:picMkLst>
            <pc:docMk/>
            <pc:sldMk cId="2741083441" sldId="283"/>
            <ac:picMk id="41" creationId="{1B157579-8EF7-DC14-52E0-6F683DB512C6}"/>
          </ac:picMkLst>
        </pc:picChg>
        <pc:picChg chg="mod">
          <ac:chgData name="Marco Francesco Bocciolone" userId="23102a0c-136b-4dda-8011-80d43e7d5fcc" providerId="ADAL" clId="{7140C373-33CB-4AD8-AABD-DB85491BB251}" dt="2025-11-06T10:09:56.109" v="1094"/>
          <ac:picMkLst>
            <pc:docMk/>
            <pc:sldMk cId="2741083441" sldId="283"/>
            <ac:picMk id="42" creationId="{D5C4EE83-AD6F-8F95-E6CF-B329B61E251E}"/>
          </ac:picMkLst>
        </pc:picChg>
        <pc:picChg chg="mod">
          <ac:chgData name="Marco Francesco Bocciolone" userId="23102a0c-136b-4dda-8011-80d43e7d5fcc" providerId="ADAL" clId="{7140C373-33CB-4AD8-AABD-DB85491BB251}" dt="2025-11-06T10:09:56.109" v="1094"/>
          <ac:picMkLst>
            <pc:docMk/>
            <pc:sldMk cId="2741083441" sldId="283"/>
            <ac:picMk id="43" creationId="{E7042765-A934-D4AC-0317-4012FC63F6A2}"/>
          </ac:picMkLst>
        </pc:picChg>
        <pc:picChg chg="mod">
          <ac:chgData name="Marco Francesco Bocciolone" userId="23102a0c-136b-4dda-8011-80d43e7d5fcc" providerId="ADAL" clId="{7140C373-33CB-4AD8-AABD-DB85491BB251}" dt="2025-11-06T10:09:56.109" v="1094"/>
          <ac:picMkLst>
            <pc:docMk/>
            <pc:sldMk cId="2741083441" sldId="283"/>
            <ac:picMk id="44" creationId="{92CC8D90-D67B-631D-F818-885834EC14D5}"/>
          </ac:picMkLst>
        </pc:picChg>
        <pc:picChg chg="del mod">
          <ac:chgData name="Marco Francesco Bocciolone" userId="23102a0c-136b-4dda-8011-80d43e7d5fcc" providerId="ADAL" clId="{7140C373-33CB-4AD8-AABD-DB85491BB251}" dt="2025-11-06T10:15:16.711" v="1218" actId="478"/>
          <ac:picMkLst>
            <pc:docMk/>
            <pc:sldMk cId="2741083441" sldId="283"/>
            <ac:picMk id="45" creationId="{6AE2FF08-3EC6-AF7B-2AA5-F86038F9CBE0}"/>
          </ac:picMkLst>
        </pc:picChg>
      </pc:sldChg>
      <pc:sldChg chg="add del">
        <pc:chgData name="Marco Francesco Bocciolone" userId="23102a0c-136b-4dda-8011-80d43e7d5fcc" providerId="ADAL" clId="{7140C373-33CB-4AD8-AABD-DB85491BB251}" dt="2025-11-06T10:58:54.106" v="2268" actId="47"/>
        <pc:sldMkLst>
          <pc:docMk/>
          <pc:sldMk cId="2559706837" sldId="286"/>
        </pc:sldMkLst>
      </pc:sldChg>
      <pc:sldChg chg="modSp add mod">
        <pc:chgData name="Marco Francesco Bocciolone" userId="23102a0c-136b-4dda-8011-80d43e7d5fcc" providerId="ADAL" clId="{7140C373-33CB-4AD8-AABD-DB85491BB251}" dt="2025-11-06T11:53:12.874" v="3528" actId="20577"/>
        <pc:sldMkLst>
          <pc:docMk/>
          <pc:sldMk cId="2689909627" sldId="287"/>
        </pc:sldMkLst>
        <pc:spChg chg="mod">
          <ac:chgData name="Marco Francesco Bocciolone" userId="23102a0c-136b-4dda-8011-80d43e7d5fcc" providerId="ADAL" clId="{7140C373-33CB-4AD8-AABD-DB85491BB251}" dt="2025-11-06T11:15:49.579" v="2616" actId="1037"/>
          <ac:spMkLst>
            <pc:docMk/>
            <pc:sldMk cId="2689909627" sldId="287"/>
            <ac:spMk id="3" creationId="{3BFEAB38-B70F-EA0C-B93B-8DF4867E8F5E}"/>
          </ac:spMkLst>
        </pc:spChg>
        <pc:spChg chg="mod">
          <ac:chgData name="Marco Francesco Bocciolone" userId="23102a0c-136b-4dda-8011-80d43e7d5fcc" providerId="ADAL" clId="{7140C373-33CB-4AD8-AABD-DB85491BB251}" dt="2025-11-06T11:53:12.874" v="3528" actId="20577"/>
          <ac:spMkLst>
            <pc:docMk/>
            <pc:sldMk cId="2689909627" sldId="287"/>
            <ac:spMk id="6" creationId="{3A10C1A0-FC77-0CFC-67D2-97ED185161F3}"/>
          </ac:spMkLst>
        </pc:spChg>
        <pc:spChg chg="mod">
          <ac:chgData name="Marco Francesco Bocciolone" userId="23102a0c-136b-4dda-8011-80d43e7d5fcc" providerId="ADAL" clId="{7140C373-33CB-4AD8-AABD-DB85491BB251}" dt="2025-11-06T11:09:36.210" v="2456" actId="14100"/>
          <ac:spMkLst>
            <pc:docMk/>
            <pc:sldMk cId="2689909627" sldId="287"/>
            <ac:spMk id="10" creationId="{75D334F4-1AC6-6401-6D25-DDD8FC9383EA}"/>
          </ac:spMkLst>
        </pc:spChg>
      </pc:sldChg>
      <pc:sldChg chg="modSp add del mod">
        <pc:chgData name="Marco Francesco Bocciolone" userId="23102a0c-136b-4dda-8011-80d43e7d5fcc" providerId="ADAL" clId="{7140C373-33CB-4AD8-AABD-DB85491BB251}" dt="2025-11-06T12:35:34.423" v="4322" actId="2711"/>
        <pc:sldMkLst>
          <pc:docMk/>
          <pc:sldMk cId="3000284565" sldId="288"/>
        </pc:sldMkLst>
        <pc:spChg chg="mod">
          <ac:chgData name="Marco Francesco Bocciolone" userId="23102a0c-136b-4dda-8011-80d43e7d5fcc" providerId="ADAL" clId="{7140C373-33CB-4AD8-AABD-DB85491BB251}" dt="2025-11-06T12:35:34.423" v="4322" actId="2711"/>
          <ac:spMkLst>
            <pc:docMk/>
            <pc:sldMk cId="3000284565" sldId="288"/>
            <ac:spMk id="2" creationId="{6050D23B-6EF4-5416-5A46-9524A3FD9DE8}"/>
          </ac:spMkLst>
        </pc:spChg>
        <pc:spChg chg="mod">
          <ac:chgData name="Marco Francesco Bocciolone" userId="23102a0c-136b-4dda-8011-80d43e7d5fcc" providerId="ADAL" clId="{7140C373-33CB-4AD8-AABD-DB85491BB251}" dt="2025-11-06T12:35:34.423" v="4322" actId="2711"/>
          <ac:spMkLst>
            <pc:docMk/>
            <pc:sldMk cId="3000284565" sldId="288"/>
            <ac:spMk id="3" creationId="{15C0817F-EC5F-E0B9-26AD-7B98E96C5BD4}"/>
          </ac:spMkLst>
        </pc:spChg>
        <pc:spChg chg="mod">
          <ac:chgData name="Marco Francesco Bocciolone" userId="23102a0c-136b-4dda-8011-80d43e7d5fcc" providerId="ADAL" clId="{7140C373-33CB-4AD8-AABD-DB85491BB251}" dt="2025-11-06T12:35:34.423" v="4322" actId="2711"/>
          <ac:spMkLst>
            <pc:docMk/>
            <pc:sldMk cId="3000284565" sldId="288"/>
            <ac:spMk id="5" creationId="{E4320E54-1799-D357-CF57-7975FEF7D4D5}"/>
          </ac:spMkLst>
        </pc:spChg>
        <pc:spChg chg="mod">
          <ac:chgData name="Marco Francesco Bocciolone" userId="23102a0c-136b-4dda-8011-80d43e7d5fcc" providerId="ADAL" clId="{7140C373-33CB-4AD8-AABD-DB85491BB251}" dt="2025-11-06T12:35:34.423" v="4322" actId="2711"/>
          <ac:spMkLst>
            <pc:docMk/>
            <pc:sldMk cId="3000284565" sldId="288"/>
            <ac:spMk id="9" creationId="{E6A933B7-08C2-71A2-3B60-7D1173718574}"/>
          </ac:spMkLst>
        </pc:spChg>
        <pc:spChg chg="mod">
          <ac:chgData name="Marco Francesco Bocciolone" userId="23102a0c-136b-4dda-8011-80d43e7d5fcc" providerId="ADAL" clId="{7140C373-33CB-4AD8-AABD-DB85491BB251}" dt="2025-11-06T12:35:34.423" v="4322" actId="2711"/>
          <ac:spMkLst>
            <pc:docMk/>
            <pc:sldMk cId="3000284565" sldId="288"/>
            <ac:spMk id="14" creationId="{DB8ABA40-25A5-901D-BC6B-A753FCEE14E6}"/>
          </ac:spMkLst>
        </pc:spChg>
        <pc:spChg chg="mod">
          <ac:chgData name="Marco Francesco Bocciolone" userId="23102a0c-136b-4dda-8011-80d43e7d5fcc" providerId="ADAL" clId="{7140C373-33CB-4AD8-AABD-DB85491BB251}" dt="2025-11-06T12:35:34.423" v="4322" actId="2711"/>
          <ac:spMkLst>
            <pc:docMk/>
            <pc:sldMk cId="3000284565" sldId="288"/>
            <ac:spMk id="31" creationId="{D70228D6-5872-2191-B247-D3A3703DA655}"/>
          </ac:spMkLst>
        </pc:spChg>
        <pc:cxnChg chg="mod">
          <ac:chgData name="Marco Francesco Bocciolone" userId="23102a0c-136b-4dda-8011-80d43e7d5fcc" providerId="ADAL" clId="{7140C373-33CB-4AD8-AABD-DB85491BB251}" dt="2025-11-06T12:35:34.423" v="4322" actId="2711"/>
          <ac:cxnSpMkLst>
            <pc:docMk/>
            <pc:sldMk cId="3000284565" sldId="288"/>
            <ac:cxnSpMk id="27" creationId="{89A36267-C0C6-A7C6-3ABF-071A72F61E59}"/>
          </ac:cxnSpMkLst>
        </pc:cxnChg>
        <pc:cxnChg chg="mod">
          <ac:chgData name="Marco Francesco Bocciolone" userId="23102a0c-136b-4dda-8011-80d43e7d5fcc" providerId="ADAL" clId="{7140C373-33CB-4AD8-AABD-DB85491BB251}" dt="2025-11-06T12:35:34.423" v="4322" actId="2711"/>
          <ac:cxnSpMkLst>
            <pc:docMk/>
            <pc:sldMk cId="3000284565" sldId="288"/>
            <ac:cxnSpMk id="30" creationId="{32776333-17B8-5AF8-F1D6-9039031C209E}"/>
          </ac:cxnSpMkLst>
        </pc:cxnChg>
      </pc:sldChg>
      <pc:sldChg chg="modSp add del mod">
        <pc:chgData name="Marco Francesco Bocciolone" userId="23102a0c-136b-4dda-8011-80d43e7d5fcc" providerId="ADAL" clId="{7140C373-33CB-4AD8-AABD-DB85491BB251}" dt="2025-11-06T12:35:49.217" v="4323" actId="2711"/>
        <pc:sldMkLst>
          <pc:docMk/>
          <pc:sldMk cId="4260679682" sldId="289"/>
        </pc:sldMkLst>
        <pc:spChg chg="mod">
          <ac:chgData name="Marco Francesco Bocciolone" userId="23102a0c-136b-4dda-8011-80d43e7d5fcc" providerId="ADAL" clId="{7140C373-33CB-4AD8-AABD-DB85491BB251}" dt="2025-11-06T12:35:49.217" v="4323" actId="2711"/>
          <ac:spMkLst>
            <pc:docMk/>
            <pc:sldMk cId="4260679682" sldId="289"/>
            <ac:spMk id="2" creationId="{2E27ED1F-A3A7-08B8-995F-420FBC330225}"/>
          </ac:spMkLst>
        </pc:spChg>
        <pc:spChg chg="mod">
          <ac:chgData name="Marco Francesco Bocciolone" userId="23102a0c-136b-4dda-8011-80d43e7d5fcc" providerId="ADAL" clId="{7140C373-33CB-4AD8-AABD-DB85491BB251}" dt="2025-11-06T12:35:49.217" v="4323" actId="2711"/>
          <ac:spMkLst>
            <pc:docMk/>
            <pc:sldMk cId="4260679682" sldId="289"/>
            <ac:spMk id="3" creationId="{72E4EBD8-1207-56A5-6509-A5DA2E18F3A6}"/>
          </ac:spMkLst>
        </pc:spChg>
        <pc:spChg chg="mod">
          <ac:chgData name="Marco Francesco Bocciolone" userId="23102a0c-136b-4dda-8011-80d43e7d5fcc" providerId="ADAL" clId="{7140C373-33CB-4AD8-AABD-DB85491BB251}" dt="2025-11-06T12:35:49.217" v="4323" actId="2711"/>
          <ac:spMkLst>
            <pc:docMk/>
            <pc:sldMk cId="4260679682" sldId="289"/>
            <ac:spMk id="5" creationId="{52EFEDB7-1012-08CA-ABBB-6697C44AA384}"/>
          </ac:spMkLst>
        </pc:spChg>
        <pc:spChg chg="mod">
          <ac:chgData name="Marco Francesco Bocciolone" userId="23102a0c-136b-4dda-8011-80d43e7d5fcc" providerId="ADAL" clId="{7140C373-33CB-4AD8-AABD-DB85491BB251}" dt="2025-11-06T12:35:49.217" v="4323" actId="2711"/>
          <ac:spMkLst>
            <pc:docMk/>
            <pc:sldMk cId="4260679682" sldId="289"/>
            <ac:spMk id="9" creationId="{E6A933B7-08C2-71A2-3B60-7D1173718574}"/>
          </ac:spMkLst>
        </pc:spChg>
        <pc:cxnChg chg="mod">
          <ac:chgData name="Marco Francesco Bocciolone" userId="23102a0c-136b-4dda-8011-80d43e7d5fcc" providerId="ADAL" clId="{7140C373-33CB-4AD8-AABD-DB85491BB251}" dt="2025-11-06T12:35:49.217" v="4323" actId="2711"/>
          <ac:cxnSpMkLst>
            <pc:docMk/>
            <pc:sldMk cId="4260679682" sldId="289"/>
            <ac:cxnSpMk id="8" creationId="{B6FA3216-E0EA-98D3-E957-2A1B93C3C145}"/>
          </ac:cxnSpMkLst>
        </pc:cxnChg>
        <pc:cxnChg chg="mod">
          <ac:chgData name="Marco Francesco Bocciolone" userId="23102a0c-136b-4dda-8011-80d43e7d5fcc" providerId="ADAL" clId="{7140C373-33CB-4AD8-AABD-DB85491BB251}" dt="2025-11-06T12:35:49.217" v="4323" actId="2711"/>
          <ac:cxnSpMkLst>
            <pc:docMk/>
            <pc:sldMk cId="4260679682" sldId="289"/>
            <ac:cxnSpMk id="12" creationId="{CCE0CF47-DBBA-AB85-8FA9-126FC8D2240A}"/>
          </ac:cxnSpMkLst>
        </pc:cxnChg>
      </pc:sldChg>
      <pc:sldChg chg="delSp modSp add mod">
        <pc:chgData name="Marco Francesco Bocciolone" userId="23102a0c-136b-4dda-8011-80d43e7d5fcc" providerId="ADAL" clId="{7140C373-33CB-4AD8-AABD-DB85491BB251}" dt="2025-11-06T11:15:23.850" v="2585" actId="20577"/>
        <pc:sldMkLst>
          <pc:docMk/>
          <pc:sldMk cId="897299879" sldId="290"/>
        </pc:sldMkLst>
        <pc:spChg chg="mod">
          <ac:chgData name="Marco Francesco Bocciolone" userId="23102a0c-136b-4dda-8011-80d43e7d5fcc" providerId="ADAL" clId="{7140C373-33CB-4AD8-AABD-DB85491BB251}" dt="2025-11-06T11:15:04.873" v="2574" actId="1038"/>
          <ac:spMkLst>
            <pc:docMk/>
            <pc:sldMk cId="897299879" sldId="290"/>
            <ac:spMk id="3" creationId="{74C02853-12A1-22F8-E122-9507EB8B1936}"/>
          </ac:spMkLst>
        </pc:spChg>
        <pc:spChg chg="del">
          <ac:chgData name="Marco Francesco Bocciolone" userId="23102a0c-136b-4dda-8011-80d43e7d5fcc" providerId="ADAL" clId="{7140C373-33CB-4AD8-AABD-DB85491BB251}" dt="2025-11-06T11:10:26.284" v="2457" actId="478"/>
          <ac:spMkLst>
            <pc:docMk/>
            <pc:sldMk cId="897299879" sldId="290"/>
            <ac:spMk id="6" creationId="{BF6D11EA-F3AA-E444-2623-DEE11544E41D}"/>
          </ac:spMkLst>
        </pc:spChg>
        <pc:spChg chg="mod">
          <ac:chgData name="Marco Francesco Bocciolone" userId="23102a0c-136b-4dda-8011-80d43e7d5fcc" providerId="ADAL" clId="{7140C373-33CB-4AD8-AABD-DB85491BB251}" dt="2025-11-06T11:15:23.850" v="2585" actId="20577"/>
          <ac:spMkLst>
            <pc:docMk/>
            <pc:sldMk cId="897299879" sldId="290"/>
            <ac:spMk id="7" creationId="{8ABB4455-E837-7982-5349-2B19B9F7013D}"/>
          </ac:spMkLst>
        </pc:spChg>
      </pc:sldChg>
      <pc:sldChg chg="delSp modSp add mod">
        <pc:chgData name="Marco Francesco Bocciolone" userId="23102a0c-136b-4dda-8011-80d43e7d5fcc" providerId="ADAL" clId="{7140C373-33CB-4AD8-AABD-DB85491BB251}" dt="2025-11-06T11:16:58.723" v="2683" actId="1038"/>
        <pc:sldMkLst>
          <pc:docMk/>
          <pc:sldMk cId="1979998838" sldId="291"/>
        </pc:sldMkLst>
        <pc:spChg chg="mod">
          <ac:chgData name="Marco Francesco Bocciolone" userId="23102a0c-136b-4dda-8011-80d43e7d5fcc" providerId="ADAL" clId="{7140C373-33CB-4AD8-AABD-DB85491BB251}" dt="2025-11-06T11:16:58.723" v="2683" actId="1038"/>
          <ac:spMkLst>
            <pc:docMk/>
            <pc:sldMk cId="1979998838" sldId="291"/>
            <ac:spMk id="2" creationId="{0A5A15B7-3F8F-61CE-0B2E-F94981C750CD}"/>
          </ac:spMkLst>
        </pc:spChg>
        <pc:spChg chg="mod">
          <ac:chgData name="Marco Francesco Bocciolone" userId="23102a0c-136b-4dda-8011-80d43e7d5fcc" providerId="ADAL" clId="{7140C373-33CB-4AD8-AABD-DB85491BB251}" dt="2025-11-06T11:16:42.050" v="2644" actId="6549"/>
          <ac:spMkLst>
            <pc:docMk/>
            <pc:sldMk cId="1979998838" sldId="291"/>
            <ac:spMk id="3" creationId="{67113D16-2D90-2E36-C61C-F9068D5B1673}"/>
          </ac:spMkLst>
        </pc:spChg>
        <pc:spChg chg="mod">
          <ac:chgData name="Marco Francesco Bocciolone" userId="23102a0c-136b-4dda-8011-80d43e7d5fcc" providerId="ADAL" clId="{7140C373-33CB-4AD8-AABD-DB85491BB251}" dt="2025-11-06T11:16:34.496" v="2643" actId="2711"/>
          <ac:spMkLst>
            <pc:docMk/>
            <pc:sldMk cId="1979998838" sldId="291"/>
            <ac:spMk id="5" creationId="{674F3104-9BD3-181A-014C-BB2CD9CB41E8}"/>
          </ac:spMkLst>
        </pc:spChg>
        <pc:spChg chg="del mod">
          <ac:chgData name="Marco Francesco Bocciolone" userId="23102a0c-136b-4dda-8011-80d43e7d5fcc" providerId="ADAL" clId="{7140C373-33CB-4AD8-AABD-DB85491BB251}" dt="2025-11-06T11:16:11.786" v="2619" actId="478"/>
          <ac:spMkLst>
            <pc:docMk/>
            <pc:sldMk cId="1979998838" sldId="291"/>
            <ac:spMk id="6" creationId="{978BF15B-A4D6-BDB7-D0DC-AD8441584FAE}"/>
          </ac:spMkLst>
        </pc:spChg>
        <pc:spChg chg="mod">
          <ac:chgData name="Marco Francesco Bocciolone" userId="23102a0c-136b-4dda-8011-80d43e7d5fcc" providerId="ADAL" clId="{7140C373-33CB-4AD8-AABD-DB85491BB251}" dt="2025-11-06T11:16:34.496" v="2643" actId="2711"/>
          <ac:spMkLst>
            <pc:docMk/>
            <pc:sldMk cId="1979998838" sldId="291"/>
            <ac:spMk id="7" creationId="{398FE6CF-E00C-A6DB-08A1-4445B792BC96}"/>
          </ac:spMkLst>
        </pc:spChg>
        <pc:spChg chg="mod">
          <ac:chgData name="Marco Francesco Bocciolone" userId="23102a0c-136b-4dda-8011-80d43e7d5fcc" providerId="ADAL" clId="{7140C373-33CB-4AD8-AABD-DB85491BB251}" dt="2025-11-06T11:16:34.496" v="2643" actId="2711"/>
          <ac:spMkLst>
            <pc:docMk/>
            <pc:sldMk cId="1979998838" sldId="291"/>
            <ac:spMk id="8" creationId="{FD0C5248-AAB2-AD58-2D69-E58086569548}"/>
          </ac:spMkLst>
        </pc:spChg>
        <pc:spChg chg="mod">
          <ac:chgData name="Marco Francesco Bocciolone" userId="23102a0c-136b-4dda-8011-80d43e7d5fcc" providerId="ADAL" clId="{7140C373-33CB-4AD8-AABD-DB85491BB251}" dt="2025-11-06T11:16:34.496" v="2643" actId="2711"/>
          <ac:spMkLst>
            <pc:docMk/>
            <pc:sldMk cId="1979998838" sldId="291"/>
            <ac:spMk id="9" creationId="{AC138A8B-A22C-3088-2C18-8E8F89C282DC}"/>
          </ac:spMkLst>
        </pc:spChg>
        <pc:spChg chg="mod">
          <ac:chgData name="Marco Francesco Bocciolone" userId="23102a0c-136b-4dda-8011-80d43e7d5fcc" providerId="ADAL" clId="{7140C373-33CB-4AD8-AABD-DB85491BB251}" dt="2025-11-06T11:16:34.496" v="2643" actId="2711"/>
          <ac:spMkLst>
            <pc:docMk/>
            <pc:sldMk cId="1979998838" sldId="291"/>
            <ac:spMk id="10" creationId="{FEB3B140-9C51-C694-1C53-ACF3C4ECCE89}"/>
          </ac:spMkLst>
        </pc:spChg>
        <pc:spChg chg="mod">
          <ac:chgData name="Marco Francesco Bocciolone" userId="23102a0c-136b-4dda-8011-80d43e7d5fcc" providerId="ADAL" clId="{7140C373-33CB-4AD8-AABD-DB85491BB251}" dt="2025-11-06T11:16:34.496" v="2643" actId="2711"/>
          <ac:spMkLst>
            <pc:docMk/>
            <pc:sldMk cId="1979998838" sldId="291"/>
            <ac:spMk id="11" creationId="{F1F4465F-E7D2-B4AF-C057-F0E01FE559D2}"/>
          </ac:spMkLst>
        </pc:spChg>
        <pc:spChg chg="mod">
          <ac:chgData name="Marco Francesco Bocciolone" userId="23102a0c-136b-4dda-8011-80d43e7d5fcc" providerId="ADAL" clId="{7140C373-33CB-4AD8-AABD-DB85491BB251}" dt="2025-11-06T11:16:34.496" v="2643" actId="2711"/>
          <ac:spMkLst>
            <pc:docMk/>
            <pc:sldMk cId="1979998838" sldId="291"/>
            <ac:spMk id="12" creationId="{E9EF894E-471F-E20E-81AB-8FBB223611B2}"/>
          </ac:spMkLst>
        </pc:spChg>
        <pc:spChg chg="mod">
          <ac:chgData name="Marco Francesco Bocciolone" userId="23102a0c-136b-4dda-8011-80d43e7d5fcc" providerId="ADAL" clId="{7140C373-33CB-4AD8-AABD-DB85491BB251}" dt="2025-11-06T11:16:34.496" v="2643" actId="2711"/>
          <ac:spMkLst>
            <pc:docMk/>
            <pc:sldMk cId="1979998838" sldId="291"/>
            <ac:spMk id="13" creationId="{BCA0AAFD-CF1F-51B4-247E-46D1AB8C54DB}"/>
          </ac:spMkLst>
        </pc:spChg>
      </pc:sldChg>
      <pc:sldChg chg="addSp delSp modSp add mod">
        <pc:chgData name="Marco Francesco Bocciolone" userId="23102a0c-136b-4dda-8011-80d43e7d5fcc" providerId="ADAL" clId="{7140C373-33CB-4AD8-AABD-DB85491BB251}" dt="2025-11-06T11:20:34.781" v="2864" actId="1076"/>
        <pc:sldMkLst>
          <pc:docMk/>
          <pc:sldMk cId="3132156924" sldId="292"/>
        </pc:sldMkLst>
        <pc:spChg chg="add del mod">
          <ac:chgData name="Marco Francesco Bocciolone" userId="23102a0c-136b-4dda-8011-80d43e7d5fcc" providerId="ADAL" clId="{7140C373-33CB-4AD8-AABD-DB85491BB251}" dt="2025-11-06T11:19:51.744" v="2816" actId="2711"/>
          <ac:spMkLst>
            <pc:docMk/>
            <pc:sldMk cId="3132156924" sldId="292"/>
            <ac:spMk id="3" creationId="{27CBA1A5-C65E-6204-2B32-43C77335C4DD}"/>
          </ac:spMkLst>
        </pc:spChg>
        <pc:spChg chg="mod">
          <ac:chgData name="Marco Francesco Bocciolone" userId="23102a0c-136b-4dda-8011-80d43e7d5fcc" providerId="ADAL" clId="{7140C373-33CB-4AD8-AABD-DB85491BB251}" dt="2025-11-06T11:19:51.744" v="2816" actId="2711"/>
          <ac:spMkLst>
            <pc:docMk/>
            <pc:sldMk cId="3132156924" sldId="292"/>
            <ac:spMk id="5" creationId="{358A0DD7-AD4C-DB55-211A-0A7F5BD9116E}"/>
          </ac:spMkLst>
        </pc:spChg>
        <pc:spChg chg="del">
          <ac:chgData name="Marco Francesco Bocciolone" userId="23102a0c-136b-4dda-8011-80d43e7d5fcc" providerId="ADAL" clId="{7140C373-33CB-4AD8-AABD-DB85491BB251}" dt="2025-11-06T11:17:35.154" v="2686" actId="478"/>
          <ac:spMkLst>
            <pc:docMk/>
            <pc:sldMk cId="3132156924" sldId="292"/>
            <ac:spMk id="6" creationId="{6D13CDEC-0A38-BBB2-0A02-22505B843746}"/>
          </ac:spMkLst>
        </pc:spChg>
        <pc:spChg chg="mod">
          <ac:chgData name="Marco Francesco Bocciolone" userId="23102a0c-136b-4dda-8011-80d43e7d5fcc" providerId="ADAL" clId="{7140C373-33CB-4AD8-AABD-DB85491BB251}" dt="2025-11-06T11:20:12.329" v="2832" actId="1035"/>
          <ac:spMkLst>
            <pc:docMk/>
            <pc:sldMk cId="3132156924" sldId="292"/>
            <ac:spMk id="8" creationId="{21032D50-0522-AB79-9103-A4D83C18A613}"/>
          </ac:spMkLst>
        </pc:spChg>
        <pc:spChg chg="mod">
          <ac:chgData name="Marco Francesco Bocciolone" userId="23102a0c-136b-4dda-8011-80d43e7d5fcc" providerId="ADAL" clId="{7140C373-33CB-4AD8-AABD-DB85491BB251}" dt="2025-11-06T11:19:51.744" v="2816" actId="2711"/>
          <ac:spMkLst>
            <pc:docMk/>
            <pc:sldMk cId="3132156924" sldId="292"/>
            <ac:spMk id="9" creationId="{A512C380-D606-A11E-F079-40E5F275AEF7}"/>
          </ac:spMkLst>
        </pc:spChg>
        <pc:spChg chg="mod">
          <ac:chgData name="Marco Francesco Bocciolone" userId="23102a0c-136b-4dda-8011-80d43e7d5fcc" providerId="ADAL" clId="{7140C373-33CB-4AD8-AABD-DB85491BB251}" dt="2025-11-06T11:20:18.538" v="2843" actId="1035"/>
          <ac:spMkLst>
            <pc:docMk/>
            <pc:sldMk cId="3132156924" sldId="292"/>
            <ac:spMk id="11" creationId="{CA66B7C9-EEC8-CDC2-4ADE-5FECF71BBC6F}"/>
          </ac:spMkLst>
        </pc:spChg>
        <pc:spChg chg="mod">
          <ac:chgData name="Marco Francesco Bocciolone" userId="23102a0c-136b-4dda-8011-80d43e7d5fcc" providerId="ADAL" clId="{7140C373-33CB-4AD8-AABD-DB85491BB251}" dt="2025-11-06T11:19:51.744" v="2816" actId="2711"/>
          <ac:spMkLst>
            <pc:docMk/>
            <pc:sldMk cId="3132156924" sldId="292"/>
            <ac:spMk id="12" creationId="{9C585728-87FA-DCCA-AB69-51CCC67D27FE}"/>
          </ac:spMkLst>
        </pc:spChg>
        <pc:spChg chg="mod">
          <ac:chgData name="Marco Francesco Bocciolone" userId="23102a0c-136b-4dda-8011-80d43e7d5fcc" providerId="ADAL" clId="{7140C373-33CB-4AD8-AABD-DB85491BB251}" dt="2025-11-06T11:20:34.781" v="2864" actId="1076"/>
          <ac:spMkLst>
            <pc:docMk/>
            <pc:sldMk cId="3132156924" sldId="292"/>
            <ac:spMk id="15" creationId="{188C82DD-B9FE-F271-6B19-EF9A54A1EADE}"/>
          </ac:spMkLst>
        </pc:spChg>
        <pc:picChg chg="mod">
          <ac:chgData name="Marco Francesco Bocciolone" userId="23102a0c-136b-4dda-8011-80d43e7d5fcc" providerId="ADAL" clId="{7140C373-33CB-4AD8-AABD-DB85491BB251}" dt="2025-11-06T11:20:12.329" v="2832" actId="1035"/>
          <ac:picMkLst>
            <pc:docMk/>
            <pc:sldMk cId="3132156924" sldId="292"/>
            <ac:picMk id="2" creationId="{46DCBAC1-DDF4-BC8D-9360-132288F518C7}"/>
          </ac:picMkLst>
        </pc:picChg>
        <pc:picChg chg="mod">
          <ac:chgData name="Marco Francesco Bocciolone" userId="23102a0c-136b-4dda-8011-80d43e7d5fcc" providerId="ADAL" clId="{7140C373-33CB-4AD8-AABD-DB85491BB251}" dt="2025-11-06T11:20:12.329" v="2832" actId="1035"/>
          <ac:picMkLst>
            <pc:docMk/>
            <pc:sldMk cId="3132156924" sldId="292"/>
            <ac:picMk id="4" creationId="{37AC1762-A8B1-A3A2-496A-7DC542D74CF5}"/>
          </ac:picMkLst>
        </pc:picChg>
        <pc:picChg chg="mod">
          <ac:chgData name="Marco Francesco Bocciolone" userId="23102a0c-136b-4dda-8011-80d43e7d5fcc" providerId="ADAL" clId="{7140C373-33CB-4AD8-AABD-DB85491BB251}" dt="2025-11-06T11:20:18.538" v="2843" actId="1035"/>
          <ac:picMkLst>
            <pc:docMk/>
            <pc:sldMk cId="3132156924" sldId="292"/>
            <ac:picMk id="10" creationId="{6D609072-75F1-A41E-95D8-53BAA674B266}"/>
          </ac:picMkLst>
        </pc:picChg>
        <pc:picChg chg="mod">
          <ac:chgData name="Marco Francesco Bocciolone" userId="23102a0c-136b-4dda-8011-80d43e7d5fcc" providerId="ADAL" clId="{7140C373-33CB-4AD8-AABD-DB85491BB251}" dt="2025-11-06T11:20:27.061" v="2863" actId="1035"/>
          <ac:picMkLst>
            <pc:docMk/>
            <pc:sldMk cId="3132156924" sldId="292"/>
            <ac:picMk id="14" creationId="{9F816EC0-63D5-87DA-22A9-21C922A955F1}"/>
          </ac:picMkLst>
        </pc:picChg>
        <pc:cxnChg chg="mod">
          <ac:chgData name="Marco Francesco Bocciolone" userId="23102a0c-136b-4dda-8011-80d43e7d5fcc" providerId="ADAL" clId="{7140C373-33CB-4AD8-AABD-DB85491BB251}" dt="2025-11-06T11:20:12.329" v="2832" actId="1035"/>
          <ac:cxnSpMkLst>
            <pc:docMk/>
            <pc:sldMk cId="3132156924" sldId="292"/>
            <ac:cxnSpMk id="7" creationId="{134E1321-B8DD-9B6E-D235-EF37652B36B3}"/>
          </ac:cxnSpMkLst>
        </pc:cxnChg>
      </pc:sldChg>
      <pc:sldChg chg="delSp modSp add mod chgLayout">
        <pc:chgData name="Marco Francesco Bocciolone" userId="23102a0c-136b-4dda-8011-80d43e7d5fcc" providerId="ADAL" clId="{7140C373-33CB-4AD8-AABD-DB85491BB251}" dt="2025-11-06T11:03:06.814" v="2345" actId="1076"/>
        <pc:sldMkLst>
          <pc:docMk/>
          <pc:sldMk cId="157419886" sldId="293"/>
        </pc:sldMkLst>
        <pc:spChg chg="mod">
          <ac:chgData name="Marco Francesco Bocciolone" userId="23102a0c-136b-4dda-8011-80d43e7d5fcc" providerId="ADAL" clId="{7140C373-33CB-4AD8-AABD-DB85491BB251}" dt="2025-11-06T11:03:06.814" v="2345" actId="1076"/>
          <ac:spMkLst>
            <pc:docMk/>
            <pc:sldMk cId="157419886" sldId="293"/>
            <ac:spMk id="3" creationId="{CA3FF2D0-7E77-F34C-394E-553B502051E5}"/>
          </ac:spMkLst>
        </pc:spChg>
        <pc:spChg chg="del">
          <ac:chgData name="Marco Francesco Bocciolone" userId="23102a0c-136b-4dda-8011-80d43e7d5fcc" providerId="ADAL" clId="{7140C373-33CB-4AD8-AABD-DB85491BB251}" dt="2025-11-06T11:02:21.572" v="2342" actId="478"/>
          <ac:spMkLst>
            <pc:docMk/>
            <pc:sldMk cId="157419886" sldId="293"/>
            <ac:spMk id="6" creationId="{00091DD8-CF4F-3626-01AF-70800447759E}"/>
          </ac:spMkLst>
        </pc:spChg>
        <pc:spChg chg="mod">
          <ac:chgData name="Marco Francesco Bocciolone" userId="23102a0c-136b-4dda-8011-80d43e7d5fcc" providerId="ADAL" clId="{7140C373-33CB-4AD8-AABD-DB85491BB251}" dt="2025-11-06T11:03:06.814" v="2345" actId="1076"/>
          <ac:spMkLst>
            <pc:docMk/>
            <pc:sldMk cId="157419886" sldId="293"/>
            <ac:spMk id="57" creationId="{76BB8AF4-9B3C-F7E8-E437-ED480602AFB4}"/>
          </ac:spMkLst>
        </pc:spChg>
        <pc:spChg chg="mod">
          <ac:chgData name="Marco Francesco Bocciolone" userId="23102a0c-136b-4dda-8011-80d43e7d5fcc" providerId="ADAL" clId="{7140C373-33CB-4AD8-AABD-DB85491BB251}" dt="2025-11-06T11:03:06.814" v="2345" actId="1076"/>
          <ac:spMkLst>
            <pc:docMk/>
            <pc:sldMk cId="157419886" sldId="293"/>
            <ac:spMk id="58" creationId="{69EA4C8C-7049-1D9E-727D-ECE0C37E0D4B}"/>
          </ac:spMkLst>
        </pc:spChg>
        <pc:picChg chg="mod">
          <ac:chgData name="Marco Francesco Bocciolone" userId="23102a0c-136b-4dda-8011-80d43e7d5fcc" providerId="ADAL" clId="{7140C373-33CB-4AD8-AABD-DB85491BB251}" dt="2025-11-06T11:03:06.814" v="2345" actId="1076"/>
          <ac:picMkLst>
            <pc:docMk/>
            <pc:sldMk cId="157419886" sldId="293"/>
            <ac:picMk id="4" creationId="{316D038C-CF31-D19D-113B-E337C73200E6}"/>
          </ac:picMkLst>
        </pc:picChg>
        <pc:picChg chg="mod">
          <ac:chgData name="Marco Francesco Bocciolone" userId="23102a0c-136b-4dda-8011-80d43e7d5fcc" providerId="ADAL" clId="{7140C373-33CB-4AD8-AABD-DB85491BB251}" dt="2025-11-06T11:03:06.814" v="2345" actId="1076"/>
          <ac:picMkLst>
            <pc:docMk/>
            <pc:sldMk cId="157419886" sldId="293"/>
            <ac:picMk id="56" creationId="{07845C68-64F6-AB73-E151-2384717FDE48}"/>
          </ac:picMkLst>
        </pc:picChg>
      </pc:sldChg>
      <pc:sldChg chg="delSp modSp add mod">
        <pc:chgData name="Marco Francesco Bocciolone" userId="23102a0c-136b-4dda-8011-80d43e7d5fcc" providerId="ADAL" clId="{7140C373-33CB-4AD8-AABD-DB85491BB251}" dt="2025-11-06T11:03:32.238" v="2348" actId="1076"/>
        <pc:sldMkLst>
          <pc:docMk/>
          <pc:sldMk cId="596088174" sldId="294"/>
        </pc:sldMkLst>
        <pc:spChg chg="mod">
          <ac:chgData name="Marco Francesco Bocciolone" userId="23102a0c-136b-4dda-8011-80d43e7d5fcc" providerId="ADAL" clId="{7140C373-33CB-4AD8-AABD-DB85491BB251}" dt="2025-11-06T11:03:32.238" v="2348" actId="1076"/>
          <ac:spMkLst>
            <pc:docMk/>
            <pc:sldMk cId="596088174" sldId="294"/>
            <ac:spMk id="2" creationId="{B8739594-7446-C634-09EF-40CD5BD54C6B}"/>
          </ac:spMkLst>
        </pc:spChg>
        <pc:spChg chg="del">
          <ac:chgData name="Marco Francesco Bocciolone" userId="23102a0c-136b-4dda-8011-80d43e7d5fcc" providerId="ADAL" clId="{7140C373-33CB-4AD8-AABD-DB85491BB251}" dt="2025-11-06T11:03:14.854" v="2346" actId="478"/>
          <ac:spMkLst>
            <pc:docMk/>
            <pc:sldMk cId="596088174" sldId="294"/>
            <ac:spMk id="6" creationId="{5458BA68-525F-BFE5-AAE6-150406937F82}"/>
          </ac:spMkLst>
        </pc:spChg>
        <pc:spChg chg="mod">
          <ac:chgData name="Marco Francesco Bocciolone" userId="23102a0c-136b-4dda-8011-80d43e7d5fcc" providerId="ADAL" clId="{7140C373-33CB-4AD8-AABD-DB85491BB251}" dt="2025-11-06T11:03:32.238" v="2348" actId="1076"/>
          <ac:spMkLst>
            <pc:docMk/>
            <pc:sldMk cId="596088174" sldId="294"/>
            <ac:spMk id="14" creationId="{0D3B3C5B-AE58-C969-F046-6F602C8F0888}"/>
          </ac:spMkLst>
        </pc:spChg>
        <pc:spChg chg="mod">
          <ac:chgData name="Marco Francesco Bocciolone" userId="23102a0c-136b-4dda-8011-80d43e7d5fcc" providerId="ADAL" clId="{7140C373-33CB-4AD8-AABD-DB85491BB251}" dt="2025-11-06T11:03:32.238" v="2348" actId="1076"/>
          <ac:spMkLst>
            <pc:docMk/>
            <pc:sldMk cId="596088174" sldId="294"/>
            <ac:spMk id="19" creationId="{522BD01E-B572-A220-D243-EB8F6EC3EA7D}"/>
          </ac:spMkLst>
        </pc:spChg>
        <pc:spChg chg="mod">
          <ac:chgData name="Marco Francesco Bocciolone" userId="23102a0c-136b-4dda-8011-80d43e7d5fcc" providerId="ADAL" clId="{7140C373-33CB-4AD8-AABD-DB85491BB251}" dt="2025-11-06T11:03:32.238" v="2348" actId="1076"/>
          <ac:spMkLst>
            <pc:docMk/>
            <pc:sldMk cId="596088174" sldId="294"/>
            <ac:spMk id="26" creationId="{E21AD883-C7FB-56DC-4426-9263241E3EE5}"/>
          </ac:spMkLst>
        </pc:spChg>
        <pc:graphicFrameChg chg="mod">
          <ac:chgData name="Marco Francesco Bocciolone" userId="23102a0c-136b-4dda-8011-80d43e7d5fcc" providerId="ADAL" clId="{7140C373-33CB-4AD8-AABD-DB85491BB251}" dt="2025-11-06T11:03:32.238" v="2348" actId="1076"/>
          <ac:graphicFrameMkLst>
            <pc:docMk/>
            <pc:sldMk cId="596088174" sldId="294"/>
            <ac:graphicFrameMk id="17" creationId="{43ED9341-46B5-4B22-84A5-461DE05B725E}"/>
          </ac:graphicFrameMkLst>
        </pc:graphicFrameChg>
        <pc:picChg chg="mod">
          <ac:chgData name="Marco Francesco Bocciolone" userId="23102a0c-136b-4dda-8011-80d43e7d5fcc" providerId="ADAL" clId="{7140C373-33CB-4AD8-AABD-DB85491BB251}" dt="2025-11-06T11:03:32.238" v="2348" actId="1076"/>
          <ac:picMkLst>
            <pc:docMk/>
            <pc:sldMk cId="596088174" sldId="294"/>
            <ac:picMk id="23" creationId="{E8626929-1429-E415-3536-3E89B3EF4E15}"/>
          </ac:picMkLst>
        </pc:picChg>
        <pc:picChg chg="mod">
          <ac:chgData name="Marco Francesco Bocciolone" userId="23102a0c-136b-4dda-8011-80d43e7d5fcc" providerId="ADAL" clId="{7140C373-33CB-4AD8-AABD-DB85491BB251}" dt="2025-11-06T11:03:32.238" v="2348" actId="1076"/>
          <ac:picMkLst>
            <pc:docMk/>
            <pc:sldMk cId="596088174" sldId="294"/>
            <ac:picMk id="24" creationId="{C7CC5715-976B-B8BA-36A1-92447F37EF72}"/>
          </ac:picMkLst>
        </pc:picChg>
        <pc:cxnChg chg="mod">
          <ac:chgData name="Marco Francesco Bocciolone" userId="23102a0c-136b-4dda-8011-80d43e7d5fcc" providerId="ADAL" clId="{7140C373-33CB-4AD8-AABD-DB85491BB251}" dt="2025-11-06T11:03:32.238" v="2348" actId="1076"/>
          <ac:cxnSpMkLst>
            <pc:docMk/>
            <pc:sldMk cId="596088174" sldId="294"/>
            <ac:cxnSpMk id="28" creationId="{38920507-54CA-CF58-7A76-13FA1204C191}"/>
          </ac:cxnSpMkLst>
        </pc:cxnChg>
      </pc:sldChg>
      <pc:sldChg chg="modSp add mod">
        <pc:chgData name="Marco Francesco Bocciolone" userId="23102a0c-136b-4dda-8011-80d43e7d5fcc" providerId="ADAL" clId="{7140C373-33CB-4AD8-AABD-DB85491BB251}" dt="2025-11-06T13:25:59.905" v="5664" actId="14100"/>
        <pc:sldMkLst>
          <pc:docMk/>
          <pc:sldMk cId="1266858748" sldId="303"/>
        </pc:sldMkLst>
        <pc:spChg chg="mod">
          <ac:chgData name="Marco Francesco Bocciolone" userId="23102a0c-136b-4dda-8011-80d43e7d5fcc" providerId="ADAL" clId="{7140C373-33CB-4AD8-AABD-DB85491BB251}" dt="2025-11-06T13:25:59.905" v="5664" actId="14100"/>
          <ac:spMkLst>
            <pc:docMk/>
            <pc:sldMk cId="1266858748" sldId="303"/>
            <ac:spMk id="3" creationId="{963B6FB1-F29C-759E-7312-DB644A26FAC9}"/>
          </ac:spMkLst>
        </pc:spChg>
        <pc:spChg chg="mod">
          <ac:chgData name="Marco Francesco Bocciolone" userId="23102a0c-136b-4dda-8011-80d43e7d5fcc" providerId="ADAL" clId="{7140C373-33CB-4AD8-AABD-DB85491BB251}" dt="2025-11-06T11:53:25.257" v="3530" actId="20577"/>
          <ac:spMkLst>
            <pc:docMk/>
            <pc:sldMk cId="1266858748" sldId="303"/>
            <ac:spMk id="6" creationId="{1ACDC39F-79C3-8F8F-D515-136066692236}"/>
          </ac:spMkLst>
        </pc:spChg>
        <pc:spChg chg="mod">
          <ac:chgData name="Marco Francesco Bocciolone" userId="23102a0c-136b-4dda-8011-80d43e7d5fcc" providerId="ADAL" clId="{7140C373-33CB-4AD8-AABD-DB85491BB251}" dt="2025-11-06T11:20:54.795" v="2865" actId="2711"/>
          <ac:spMkLst>
            <pc:docMk/>
            <pc:sldMk cId="1266858748" sldId="303"/>
            <ac:spMk id="8" creationId="{7BA4CF2E-26D6-AB79-3B57-0F6791C9BBED}"/>
          </ac:spMkLst>
        </pc:spChg>
        <pc:spChg chg="mod">
          <ac:chgData name="Marco Francesco Bocciolone" userId="23102a0c-136b-4dda-8011-80d43e7d5fcc" providerId="ADAL" clId="{7140C373-33CB-4AD8-AABD-DB85491BB251}" dt="2025-11-06T11:42:05.229" v="3221" actId="1076"/>
          <ac:spMkLst>
            <pc:docMk/>
            <pc:sldMk cId="1266858748" sldId="303"/>
            <ac:spMk id="9" creationId="{00000000-0000-0000-0000-000000000000}"/>
          </ac:spMkLst>
        </pc:spChg>
        <pc:spChg chg="mod">
          <ac:chgData name="Marco Francesco Bocciolone" userId="23102a0c-136b-4dda-8011-80d43e7d5fcc" providerId="ADAL" clId="{7140C373-33CB-4AD8-AABD-DB85491BB251}" dt="2025-11-06T11:21:15.263" v="2867" actId="14100"/>
          <ac:spMkLst>
            <pc:docMk/>
            <pc:sldMk cId="1266858748" sldId="303"/>
            <ac:spMk id="10" creationId="{00000000-0000-0000-0000-000000000000}"/>
          </ac:spMkLst>
        </pc:spChg>
        <pc:picChg chg="mod modCrop">
          <ac:chgData name="Marco Francesco Bocciolone" userId="23102a0c-136b-4dda-8011-80d43e7d5fcc" providerId="ADAL" clId="{7140C373-33CB-4AD8-AABD-DB85491BB251}" dt="2025-11-06T11:41:50.165" v="3220" actId="1035"/>
          <ac:picMkLst>
            <pc:docMk/>
            <pc:sldMk cId="1266858748" sldId="303"/>
            <ac:picMk id="4" creationId="{7C9A6D7B-4225-55AB-F61D-163F88A8043D}"/>
          </ac:picMkLst>
        </pc:picChg>
      </pc:sldChg>
      <pc:sldChg chg="delSp modSp add mod">
        <pc:chgData name="Marco Francesco Bocciolone" userId="23102a0c-136b-4dda-8011-80d43e7d5fcc" providerId="ADAL" clId="{7140C373-33CB-4AD8-AABD-DB85491BB251}" dt="2025-11-06T11:22:31.326" v="2889" actId="1076"/>
        <pc:sldMkLst>
          <pc:docMk/>
          <pc:sldMk cId="4278251745" sldId="304"/>
        </pc:sldMkLst>
        <pc:spChg chg="mod">
          <ac:chgData name="Marco Francesco Bocciolone" userId="23102a0c-136b-4dda-8011-80d43e7d5fcc" providerId="ADAL" clId="{7140C373-33CB-4AD8-AABD-DB85491BB251}" dt="2025-11-06T11:22:03.048" v="2884" actId="1036"/>
          <ac:spMkLst>
            <pc:docMk/>
            <pc:sldMk cId="4278251745" sldId="304"/>
            <ac:spMk id="2" creationId="{00000000-0000-0000-0000-000000000000}"/>
          </ac:spMkLst>
        </pc:spChg>
        <pc:spChg chg="del">
          <ac:chgData name="Marco Francesco Bocciolone" userId="23102a0c-136b-4dda-8011-80d43e7d5fcc" providerId="ADAL" clId="{7140C373-33CB-4AD8-AABD-DB85491BB251}" dt="2025-11-06T11:21:48.913" v="2868" actId="478"/>
          <ac:spMkLst>
            <pc:docMk/>
            <pc:sldMk cId="4278251745" sldId="304"/>
            <ac:spMk id="6" creationId="{2C8F9D84-130C-4BC7-5933-BB8918F86C54}"/>
          </ac:spMkLst>
        </pc:spChg>
        <pc:spChg chg="mod">
          <ac:chgData name="Marco Francesco Bocciolone" userId="23102a0c-136b-4dda-8011-80d43e7d5fcc" providerId="ADAL" clId="{7140C373-33CB-4AD8-AABD-DB85491BB251}" dt="2025-11-06T11:22:03.048" v="2884" actId="1036"/>
          <ac:spMkLst>
            <pc:docMk/>
            <pc:sldMk cId="4278251745" sldId="304"/>
            <ac:spMk id="11" creationId="{66B74EB6-2179-1747-A436-0D03AD39715C}"/>
          </ac:spMkLst>
        </pc:spChg>
        <pc:spChg chg="mod">
          <ac:chgData name="Marco Francesco Bocciolone" userId="23102a0c-136b-4dda-8011-80d43e7d5fcc" providerId="ADAL" clId="{7140C373-33CB-4AD8-AABD-DB85491BB251}" dt="2025-11-06T11:22:03.048" v="2884" actId="1036"/>
          <ac:spMkLst>
            <pc:docMk/>
            <pc:sldMk cId="4278251745" sldId="304"/>
            <ac:spMk id="12" creationId="{3640EF70-4A1E-6AC2-44DD-B2ED8E21C313}"/>
          </ac:spMkLst>
        </pc:spChg>
        <pc:spChg chg="mod">
          <ac:chgData name="Marco Francesco Bocciolone" userId="23102a0c-136b-4dda-8011-80d43e7d5fcc" providerId="ADAL" clId="{7140C373-33CB-4AD8-AABD-DB85491BB251}" dt="2025-11-06T11:22:03.048" v="2884" actId="1036"/>
          <ac:spMkLst>
            <pc:docMk/>
            <pc:sldMk cId="4278251745" sldId="304"/>
            <ac:spMk id="14" creationId="{F881EC79-6AF7-77FF-C29B-A64D3F3D0C7E}"/>
          </ac:spMkLst>
        </pc:spChg>
        <pc:spChg chg="mod">
          <ac:chgData name="Marco Francesco Bocciolone" userId="23102a0c-136b-4dda-8011-80d43e7d5fcc" providerId="ADAL" clId="{7140C373-33CB-4AD8-AABD-DB85491BB251}" dt="2025-11-06T11:22:24.789" v="2888" actId="1076"/>
          <ac:spMkLst>
            <pc:docMk/>
            <pc:sldMk cId="4278251745" sldId="304"/>
            <ac:spMk id="15" creationId="{9619265A-CC43-475D-090E-47084F438FBF}"/>
          </ac:spMkLst>
        </pc:spChg>
        <pc:spChg chg="mod">
          <ac:chgData name="Marco Francesco Bocciolone" userId="23102a0c-136b-4dda-8011-80d43e7d5fcc" providerId="ADAL" clId="{7140C373-33CB-4AD8-AABD-DB85491BB251}" dt="2025-11-06T11:22:31.326" v="2889" actId="1076"/>
          <ac:spMkLst>
            <pc:docMk/>
            <pc:sldMk cId="4278251745" sldId="304"/>
            <ac:spMk id="17" creationId="{9963C091-2A4D-0365-19FF-70B367B16D1A}"/>
          </ac:spMkLst>
        </pc:spChg>
        <pc:spChg chg="mod">
          <ac:chgData name="Marco Francesco Bocciolone" userId="23102a0c-136b-4dda-8011-80d43e7d5fcc" providerId="ADAL" clId="{7140C373-33CB-4AD8-AABD-DB85491BB251}" dt="2025-11-06T11:22:20.632" v="2887" actId="1076"/>
          <ac:spMkLst>
            <pc:docMk/>
            <pc:sldMk cId="4278251745" sldId="304"/>
            <ac:spMk id="20" creationId="{6C303BA9-45E9-97CD-8DBD-9C689118F350}"/>
          </ac:spMkLst>
        </pc:spChg>
        <pc:spChg chg="mod">
          <ac:chgData name="Marco Francesco Bocciolone" userId="23102a0c-136b-4dda-8011-80d43e7d5fcc" providerId="ADAL" clId="{7140C373-33CB-4AD8-AABD-DB85491BB251}" dt="2025-11-06T11:22:03.048" v="2884" actId="1036"/>
          <ac:spMkLst>
            <pc:docMk/>
            <pc:sldMk cId="4278251745" sldId="304"/>
            <ac:spMk id="22" creationId="{00000000-0000-0000-0000-000000000000}"/>
          </ac:spMkLst>
        </pc:spChg>
        <pc:picChg chg="mod">
          <ac:chgData name="Marco Francesco Bocciolone" userId="23102a0c-136b-4dda-8011-80d43e7d5fcc" providerId="ADAL" clId="{7140C373-33CB-4AD8-AABD-DB85491BB251}" dt="2025-11-06T11:22:03.048" v="2884" actId="1036"/>
          <ac:picMkLst>
            <pc:docMk/>
            <pc:sldMk cId="4278251745" sldId="304"/>
            <ac:picMk id="7" creationId="{9729473A-1CEB-8000-84F0-3175E188BACF}"/>
          </ac:picMkLst>
        </pc:picChg>
        <pc:picChg chg="mod">
          <ac:chgData name="Marco Francesco Bocciolone" userId="23102a0c-136b-4dda-8011-80d43e7d5fcc" providerId="ADAL" clId="{7140C373-33CB-4AD8-AABD-DB85491BB251}" dt="2025-11-06T11:22:03.048" v="2884" actId="1036"/>
          <ac:picMkLst>
            <pc:docMk/>
            <pc:sldMk cId="4278251745" sldId="304"/>
            <ac:picMk id="9" creationId="{012EE033-86BD-10FB-9CC5-1E907054E75F}"/>
          </ac:picMkLst>
        </pc:picChg>
      </pc:sldChg>
      <pc:sldChg chg="delSp modSp add mod">
        <pc:chgData name="Marco Francesco Bocciolone" userId="23102a0c-136b-4dda-8011-80d43e7d5fcc" providerId="ADAL" clId="{7140C373-33CB-4AD8-AABD-DB85491BB251}" dt="2025-11-06T11:22:59.495" v="2905" actId="2711"/>
        <pc:sldMkLst>
          <pc:docMk/>
          <pc:sldMk cId="2872818580" sldId="305"/>
        </pc:sldMkLst>
        <pc:spChg chg="del">
          <ac:chgData name="Marco Francesco Bocciolone" userId="23102a0c-136b-4dda-8011-80d43e7d5fcc" providerId="ADAL" clId="{7140C373-33CB-4AD8-AABD-DB85491BB251}" dt="2025-11-06T11:22:39.961" v="2890" actId="478"/>
          <ac:spMkLst>
            <pc:docMk/>
            <pc:sldMk cId="2872818580" sldId="305"/>
            <ac:spMk id="6" creationId="{1ACDC39F-79C3-8F8F-D515-136066692236}"/>
          </ac:spMkLst>
        </pc:spChg>
        <pc:spChg chg="mod">
          <ac:chgData name="Marco Francesco Bocciolone" userId="23102a0c-136b-4dda-8011-80d43e7d5fcc" providerId="ADAL" clId="{7140C373-33CB-4AD8-AABD-DB85491BB251}" dt="2025-11-06T11:22:59.495" v="2905" actId="2711"/>
          <ac:spMkLst>
            <pc:docMk/>
            <pc:sldMk cId="2872818580" sldId="305"/>
            <ac:spMk id="11" creationId="{1201C128-FCC3-CF93-609E-843D7067D283}"/>
          </ac:spMkLst>
        </pc:spChg>
        <pc:spChg chg="mod">
          <ac:chgData name="Marco Francesco Bocciolone" userId="23102a0c-136b-4dda-8011-80d43e7d5fcc" providerId="ADAL" clId="{7140C373-33CB-4AD8-AABD-DB85491BB251}" dt="2025-11-06T11:22:59.495" v="2905" actId="2711"/>
          <ac:spMkLst>
            <pc:docMk/>
            <pc:sldMk cId="2872818580" sldId="305"/>
            <ac:spMk id="13" creationId="{E547CD19-0D42-9A5A-05BF-FCAECC357C73}"/>
          </ac:spMkLst>
        </pc:spChg>
        <pc:spChg chg="mod">
          <ac:chgData name="Marco Francesco Bocciolone" userId="23102a0c-136b-4dda-8011-80d43e7d5fcc" providerId="ADAL" clId="{7140C373-33CB-4AD8-AABD-DB85491BB251}" dt="2025-11-06T11:22:59.495" v="2905" actId="2711"/>
          <ac:spMkLst>
            <pc:docMk/>
            <pc:sldMk cId="2872818580" sldId="305"/>
            <ac:spMk id="15" creationId="{64AB7EF3-538F-CFCD-6500-CF0BCD30D01B}"/>
          </ac:spMkLst>
        </pc:spChg>
        <pc:picChg chg="mod">
          <ac:chgData name="Marco Francesco Bocciolone" userId="23102a0c-136b-4dda-8011-80d43e7d5fcc" providerId="ADAL" clId="{7140C373-33CB-4AD8-AABD-DB85491BB251}" dt="2025-11-06T11:22:46.946" v="2904" actId="1035"/>
          <ac:picMkLst>
            <pc:docMk/>
            <pc:sldMk cId="2872818580" sldId="305"/>
            <ac:picMk id="7" creationId="{22544A81-4B75-C50D-71A3-CD5339BFD06B}"/>
          </ac:picMkLst>
        </pc:picChg>
        <pc:picChg chg="mod">
          <ac:chgData name="Marco Francesco Bocciolone" userId="23102a0c-136b-4dda-8011-80d43e7d5fcc" providerId="ADAL" clId="{7140C373-33CB-4AD8-AABD-DB85491BB251}" dt="2025-11-06T11:22:46.946" v="2904" actId="1035"/>
          <ac:picMkLst>
            <pc:docMk/>
            <pc:sldMk cId="2872818580" sldId="305"/>
            <ac:picMk id="9" creationId="{27AD1DAB-7A5E-EC99-2A58-A6497D6DAD4E}"/>
          </ac:picMkLst>
        </pc:picChg>
      </pc:sldChg>
      <pc:sldChg chg="modSp add mod">
        <pc:chgData name="Marco Francesco Bocciolone" userId="23102a0c-136b-4dda-8011-80d43e7d5fcc" providerId="ADAL" clId="{7140C373-33CB-4AD8-AABD-DB85491BB251}" dt="2025-11-06T11:52:58.248" v="3523" actId="20577"/>
        <pc:sldMkLst>
          <pc:docMk/>
          <pc:sldMk cId="2605563337" sldId="306"/>
        </pc:sldMkLst>
        <pc:spChg chg="mod">
          <ac:chgData name="Marco Francesco Bocciolone" userId="23102a0c-136b-4dda-8011-80d43e7d5fcc" providerId="ADAL" clId="{7140C373-33CB-4AD8-AABD-DB85491BB251}" dt="2025-11-06T11:01:02.325" v="2332" actId="2711"/>
          <ac:spMkLst>
            <pc:docMk/>
            <pc:sldMk cId="2605563337" sldId="306"/>
            <ac:spMk id="2" creationId="{3C5EB3AD-9EAB-9BD7-CE8F-E49C53A1C24A}"/>
          </ac:spMkLst>
        </pc:spChg>
        <pc:spChg chg="mod">
          <ac:chgData name="Marco Francesco Bocciolone" userId="23102a0c-136b-4dda-8011-80d43e7d5fcc" providerId="ADAL" clId="{7140C373-33CB-4AD8-AABD-DB85491BB251}" dt="2025-11-06T11:02:03.172" v="2341" actId="1035"/>
          <ac:spMkLst>
            <pc:docMk/>
            <pc:sldMk cId="2605563337" sldId="306"/>
            <ac:spMk id="3" creationId="{DA9A595A-1108-338E-600F-5D935CA250A4}"/>
          </ac:spMkLst>
        </pc:spChg>
        <pc:spChg chg="mod">
          <ac:chgData name="Marco Francesco Bocciolone" userId="23102a0c-136b-4dda-8011-80d43e7d5fcc" providerId="ADAL" clId="{7140C373-33CB-4AD8-AABD-DB85491BB251}" dt="2025-11-06T11:52:58.248" v="3523" actId="20577"/>
          <ac:spMkLst>
            <pc:docMk/>
            <pc:sldMk cId="2605563337" sldId="306"/>
            <ac:spMk id="6" creationId="{FD0E4E9D-337B-9BFE-FD5A-AD2D6F2C11A4}"/>
          </ac:spMkLst>
        </pc:spChg>
        <pc:spChg chg="mod">
          <ac:chgData name="Marco Francesco Bocciolone" userId="23102a0c-136b-4dda-8011-80d43e7d5fcc" providerId="ADAL" clId="{7140C373-33CB-4AD8-AABD-DB85491BB251}" dt="2025-11-06T11:01:02.325" v="2332" actId="2711"/>
          <ac:spMkLst>
            <pc:docMk/>
            <pc:sldMk cId="2605563337" sldId="306"/>
            <ac:spMk id="19" creationId="{DB11991E-2F30-1017-BA9C-1F109FD601F7}"/>
          </ac:spMkLst>
        </pc:spChg>
        <pc:grpChg chg="mod">
          <ac:chgData name="Marco Francesco Bocciolone" userId="23102a0c-136b-4dda-8011-80d43e7d5fcc" providerId="ADAL" clId="{7140C373-33CB-4AD8-AABD-DB85491BB251}" dt="2025-11-06T11:01:25.125" v="2335" actId="14100"/>
          <ac:grpSpMkLst>
            <pc:docMk/>
            <pc:sldMk cId="2605563337" sldId="306"/>
            <ac:grpSpMk id="4" creationId="{5F780483-636D-369F-8A85-58F391C44D1E}"/>
          </ac:grpSpMkLst>
        </pc:grpChg>
        <pc:picChg chg="mod">
          <ac:chgData name="Marco Francesco Bocciolone" userId="23102a0c-136b-4dda-8011-80d43e7d5fcc" providerId="ADAL" clId="{7140C373-33CB-4AD8-AABD-DB85491BB251}" dt="2025-11-06T11:01:58.764" v="2336" actId="1076"/>
          <ac:picMkLst>
            <pc:docMk/>
            <pc:sldMk cId="2605563337" sldId="306"/>
            <ac:picMk id="11" creationId="{DED64F01-2A37-6F09-3EF9-258D131DA4EA}"/>
          </ac:picMkLst>
        </pc:picChg>
      </pc:sldChg>
      <pc:sldChg chg="modSp add mod chgLayout">
        <pc:chgData name="Marco Francesco Bocciolone" userId="23102a0c-136b-4dda-8011-80d43e7d5fcc" providerId="ADAL" clId="{7140C373-33CB-4AD8-AABD-DB85491BB251}" dt="2025-11-06T10:59:56.548" v="2326" actId="1037"/>
        <pc:sldMkLst>
          <pc:docMk/>
          <pc:sldMk cId="4142893862" sldId="307"/>
        </pc:sldMkLst>
        <pc:spChg chg="mod">
          <ac:chgData name="Marco Francesco Bocciolone" userId="23102a0c-136b-4dda-8011-80d43e7d5fcc" providerId="ADAL" clId="{7140C373-33CB-4AD8-AABD-DB85491BB251}" dt="2025-11-06T10:59:56.548" v="2326" actId="1037"/>
          <ac:spMkLst>
            <pc:docMk/>
            <pc:sldMk cId="4142893862" sldId="307"/>
            <ac:spMk id="6" creationId="{959FAACD-63A4-71A4-B336-BD897CF7AF01}"/>
          </ac:spMkLst>
        </pc:spChg>
      </pc:sldChg>
      <pc:sldChg chg="add del">
        <pc:chgData name="Marco Francesco Bocciolone" userId="23102a0c-136b-4dda-8011-80d43e7d5fcc" providerId="ADAL" clId="{7140C373-33CB-4AD8-AABD-DB85491BB251}" dt="2025-11-06T10:47:50.148" v="2212" actId="47"/>
        <pc:sldMkLst>
          <pc:docMk/>
          <pc:sldMk cId="2223024422" sldId="308"/>
        </pc:sldMkLst>
      </pc:sldChg>
      <pc:sldChg chg="add del">
        <pc:chgData name="Marco Francesco Bocciolone" userId="23102a0c-136b-4dda-8011-80d43e7d5fcc" providerId="ADAL" clId="{7140C373-33CB-4AD8-AABD-DB85491BB251}" dt="2025-11-06T10:32:23.594" v="1286" actId="2696"/>
        <pc:sldMkLst>
          <pc:docMk/>
          <pc:sldMk cId="3008680423" sldId="308"/>
        </pc:sldMkLst>
      </pc:sldChg>
      <pc:sldChg chg="modSp add mod">
        <pc:chgData name="Marco Francesco Bocciolone" userId="23102a0c-136b-4dda-8011-80d43e7d5fcc" providerId="ADAL" clId="{7140C373-33CB-4AD8-AABD-DB85491BB251}" dt="2025-11-06T12:01:55.947" v="3653" actId="20577"/>
        <pc:sldMkLst>
          <pc:docMk/>
          <pc:sldMk cId="4160992045" sldId="308"/>
        </pc:sldMkLst>
        <pc:spChg chg="mod">
          <ac:chgData name="Marco Francesco Bocciolone" userId="23102a0c-136b-4dda-8011-80d43e7d5fcc" providerId="ADAL" clId="{7140C373-33CB-4AD8-AABD-DB85491BB251}" dt="2025-11-06T12:01:55.947" v="3653" actId="20577"/>
          <ac:spMkLst>
            <pc:docMk/>
            <pc:sldMk cId="4160992045" sldId="308"/>
            <ac:spMk id="2" creationId="{40FB572E-3A99-E84C-83A1-E9E7A36BF338}"/>
          </ac:spMkLst>
        </pc:spChg>
        <pc:spChg chg="mod">
          <ac:chgData name="Marco Francesco Bocciolone" userId="23102a0c-136b-4dda-8011-80d43e7d5fcc" providerId="ADAL" clId="{7140C373-33CB-4AD8-AABD-DB85491BB251}" dt="2025-11-06T12:01:33.900" v="3637" actId="2711"/>
          <ac:spMkLst>
            <pc:docMk/>
            <pc:sldMk cId="4160992045" sldId="308"/>
            <ac:spMk id="4" creationId="{8C6C066D-1D19-DB40-9A83-00CEE9744B9F}"/>
          </ac:spMkLst>
        </pc:spChg>
        <pc:spChg chg="mod">
          <ac:chgData name="Marco Francesco Bocciolone" userId="23102a0c-136b-4dda-8011-80d43e7d5fcc" providerId="ADAL" clId="{7140C373-33CB-4AD8-AABD-DB85491BB251}" dt="2025-11-06T12:01:33.900" v="3637" actId="2711"/>
          <ac:spMkLst>
            <pc:docMk/>
            <pc:sldMk cId="4160992045" sldId="308"/>
            <ac:spMk id="5" creationId="{B7A1B9F2-D4D9-FB4E-874A-40A39BFD3229}"/>
          </ac:spMkLst>
        </pc:spChg>
        <pc:spChg chg="mod">
          <ac:chgData name="Marco Francesco Bocciolone" userId="23102a0c-136b-4dda-8011-80d43e7d5fcc" providerId="ADAL" clId="{7140C373-33CB-4AD8-AABD-DB85491BB251}" dt="2025-11-06T12:01:33.900" v="3637" actId="2711"/>
          <ac:spMkLst>
            <pc:docMk/>
            <pc:sldMk cId="4160992045" sldId="308"/>
            <ac:spMk id="11" creationId="{76232DA1-C48F-0348-B991-EB28AE8C775D}"/>
          </ac:spMkLst>
        </pc:spChg>
        <pc:spChg chg="mod">
          <ac:chgData name="Marco Francesco Bocciolone" userId="23102a0c-136b-4dda-8011-80d43e7d5fcc" providerId="ADAL" clId="{7140C373-33CB-4AD8-AABD-DB85491BB251}" dt="2025-11-06T12:01:33.900" v="3637" actId="2711"/>
          <ac:spMkLst>
            <pc:docMk/>
            <pc:sldMk cId="4160992045" sldId="308"/>
            <ac:spMk id="14" creationId="{30800202-A7B6-F94A-9A41-DBC7C84F67EE}"/>
          </ac:spMkLst>
        </pc:spChg>
        <pc:spChg chg="mod">
          <ac:chgData name="Marco Francesco Bocciolone" userId="23102a0c-136b-4dda-8011-80d43e7d5fcc" providerId="ADAL" clId="{7140C373-33CB-4AD8-AABD-DB85491BB251}" dt="2025-11-06T12:01:33.900" v="3637" actId="2711"/>
          <ac:spMkLst>
            <pc:docMk/>
            <pc:sldMk cId="4160992045" sldId="308"/>
            <ac:spMk id="15" creationId="{25B1683C-5EA2-E640-9597-A9B0008CA215}"/>
          </ac:spMkLst>
        </pc:spChg>
        <pc:spChg chg="mod">
          <ac:chgData name="Marco Francesco Bocciolone" userId="23102a0c-136b-4dda-8011-80d43e7d5fcc" providerId="ADAL" clId="{7140C373-33CB-4AD8-AABD-DB85491BB251}" dt="2025-11-06T12:01:33.900" v="3637" actId="2711"/>
          <ac:spMkLst>
            <pc:docMk/>
            <pc:sldMk cId="4160992045" sldId="308"/>
            <ac:spMk id="18" creationId="{5C105236-ED38-D249-BE0E-E21551092749}"/>
          </ac:spMkLst>
        </pc:spChg>
        <pc:spChg chg="mod">
          <ac:chgData name="Marco Francesco Bocciolone" userId="23102a0c-136b-4dda-8011-80d43e7d5fcc" providerId="ADAL" clId="{7140C373-33CB-4AD8-AABD-DB85491BB251}" dt="2025-11-06T12:01:33.900" v="3637" actId="2711"/>
          <ac:spMkLst>
            <pc:docMk/>
            <pc:sldMk cId="4160992045" sldId="308"/>
            <ac:spMk id="21" creationId="{093FB4A7-077D-4A42-8A3C-B3808ECD8144}"/>
          </ac:spMkLst>
        </pc:spChg>
        <pc:spChg chg="mod">
          <ac:chgData name="Marco Francesco Bocciolone" userId="23102a0c-136b-4dda-8011-80d43e7d5fcc" providerId="ADAL" clId="{7140C373-33CB-4AD8-AABD-DB85491BB251}" dt="2025-11-06T12:01:33.900" v="3637" actId="2711"/>
          <ac:spMkLst>
            <pc:docMk/>
            <pc:sldMk cId="4160992045" sldId="308"/>
            <ac:spMk id="22" creationId="{25CF1F38-12EC-CE4D-8BE6-A52AD0248BC4}"/>
          </ac:spMkLst>
        </pc:spChg>
        <pc:spChg chg="mod">
          <ac:chgData name="Marco Francesco Bocciolone" userId="23102a0c-136b-4dda-8011-80d43e7d5fcc" providerId="ADAL" clId="{7140C373-33CB-4AD8-AABD-DB85491BB251}" dt="2025-11-06T12:01:33.900" v="3637" actId="2711"/>
          <ac:spMkLst>
            <pc:docMk/>
            <pc:sldMk cId="4160992045" sldId="308"/>
            <ac:spMk id="23" creationId="{BDD8545B-4333-0A4B-951B-223ED95F3B9B}"/>
          </ac:spMkLst>
        </pc:spChg>
      </pc:sldChg>
      <pc:sldChg chg="modSp add mod chgLayout">
        <pc:chgData name="Marco Francesco Bocciolone" userId="23102a0c-136b-4dda-8011-80d43e7d5fcc" providerId="ADAL" clId="{7140C373-33CB-4AD8-AABD-DB85491BB251}" dt="2025-11-06T11:00:31.719" v="2331" actId="6264"/>
        <pc:sldMkLst>
          <pc:docMk/>
          <pc:sldMk cId="2857955344" sldId="309"/>
        </pc:sldMkLst>
        <pc:spChg chg="mod">
          <ac:chgData name="Marco Francesco Bocciolone" userId="23102a0c-136b-4dda-8011-80d43e7d5fcc" providerId="ADAL" clId="{7140C373-33CB-4AD8-AABD-DB85491BB251}" dt="2025-11-06T11:00:27.372" v="2329" actId="255"/>
          <ac:spMkLst>
            <pc:docMk/>
            <pc:sldMk cId="2857955344" sldId="309"/>
            <ac:spMk id="6" creationId="{0B310BC2-AFE1-1C4E-4041-8CF6AF1946A7}"/>
          </ac:spMkLst>
        </pc:spChg>
      </pc:sldChg>
      <pc:sldChg chg="add">
        <pc:chgData name="Marco Francesco Bocciolone" userId="23102a0c-136b-4dda-8011-80d43e7d5fcc" providerId="ADAL" clId="{7140C373-33CB-4AD8-AABD-DB85491BB251}" dt="2025-11-06T11:24:16.890" v="2907"/>
        <pc:sldMkLst>
          <pc:docMk/>
          <pc:sldMk cId="2952949026" sldId="312"/>
        </pc:sldMkLst>
      </pc:sldChg>
      <pc:sldChg chg="add">
        <pc:chgData name="Marco Francesco Bocciolone" userId="23102a0c-136b-4dda-8011-80d43e7d5fcc" providerId="ADAL" clId="{7140C373-33CB-4AD8-AABD-DB85491BB251}" dt="2025-11-06T11:24:16.890" v="2907"/>
        <pc:sldMkLst>
          <pc:docMk/>
          <pc:sldMk cId="2784310188" sldId="313"/>
        </pc:sldMkLst>
      </pc:sldChg>
      <pc:sldChg chg="add">
        <pc:chgData name="Marco Francesco Bocciolone" userId="23102a0c-136b-4dda-8011-80d43e7d5fcc" providerId="ADAL" clId="{7140C373-33CB-4AD8-AABD-DB85491BB251}" dt="2025-11-06T11:24:16.890" v="2907"/>
        <pc:sldMkLst>
          <pc:docMk/>
          <pc:sldMk cId="176618921" sldId="314"/>
        </pc:sldMkLst>
      </pc:sldChg>
      <pc:sldChg chg="modSp add mod">
        <pc:chgData name="Marco Francesco Bocciolone" userId="23102a0c-136b-4dda-8011-80d43e7d5fcc" providerId="ADAL" clId="{7140C373-33CB-4AD8-AABD-DB85491BB251}" dt="2025-11-06T12:03:26.572" v="3658" actId="207"/>
        <pc:sldMkLst>
          <pc:docMk/>
          <pc:sldMk cId="60578449" sldId="315"/>
        </pc:sldMkLst>
        <pc:spChg chg="mod">
          <ac:chgData name="Marco Francesco Bocciolone" userId="23102a0c-136b-4dda-8011-80d43e7d5fcc" providerId="ADAL" clId="{7140C373-33CB-4AD8-AABD-DB85491BB251}" dt="2025-11-06T12:03:26.572" v="3658" actId="207"/>
          <ac:spMkLst>
            <pc:docMk/>
            <pc:sldMk cId="60578449" sldId="315"/>
            <ac:spMk id="2" creationId="{40FB572E-3A99-E84C-83A1-E9E7A36BF338}"/>
          </ac:spMkLst>
        </pc:spChg>
        <pc:spChg chg="mod">
          <ac:chgData name="Marco Francesco Bocciolone" userId="23102a0c-136b-4dda-8011-80d43e7d5fcc" providerId="ADAL" clId="{7140C373-33CB-4AD8-AABD-DB85491BB251}" dt="2025-11-06T12:03:20.061" v="3657" actId="2711"/>
          <ac:spMkLst>
            <pc:docMk/>
            <pc:sldMk cId="60578449" sldId="315"/>
            <ac:spMk id="3" creationId="{DBF484C4-A960-8F4D-B966-015282197876}"/>
          </ac:spMkLst>
        </pc:spChg>
        <pc:spChg chg="mod">
          <ac:chgData name="Marco Francesco Bocciolone" userId="23102a0c-136b-4dda-8011-80d43e7d5fcc" providerId="ADAL" clId="{7140C373-33CB-4AD8-AABD-DB85491BB251}" dt="2025-11-06T12:03:20.061" v="3657" actId="2711"/>
          <ac:spMkLst>
            <pc:docMk/>
            <pc:sldMk cId="60578449" sldId="315"/>
            <ac:spMk id="6" creationId="{04FB6B1E-90E3-554B-BF42-D6400B0FAD36}"/>
          </ac:spMkLst>
        </pc:spChg>
      </pc:sldChg>
      <pc:sldChg chg="add">
        <pc:chgData name="Marco Francesco Bocciolone" userId="23102a0c-136b-4dda-8011-80d43e7d5fcc" providerId="ADAL" clId="{7140C373-33CB-4AD8-AABD-DB85491BB251}" dt="2025-11-06T11:24:16.890" v="2907"/>
        <pc:sldMkLst>
          <pc:docMk/>
          <pc:sldMk cId="3303243389" sldId="316"/>
        </pc:sldMkLst>
      </pc:sldChg>
      <pc:sldChg chg="add">
        <pc:chgData name="Marco Francesco Bocciolone" userId="23102a0c-136b-4dda-8011-80d43e7d5fcc" providerId="ADAL" clId="{7140C373-33CB-4AD8-AABD-DB85491BB251}" dt="2025-11-06T11:24:16.890" v="2907"/>
        <pc:sldMkLst>
          <pc:docMk/>
          <pc:sldMk cId="4234370676" sldId="317"/>
        </pc:sldMkLst>
      </pc:sldChg>
      <pc:sldChg chg="modSp add mod">
        <pc:chgData name="Marco Francesco Bocciolone" userId="23102a0c-136b-4dda-8011-80d43e7d5fcc" providerId="ADAL" clId="{7140C373-33CB-4AD8-AABD-DB85491BB251}" dt="2025-11-06T12:03:57.848" v="3660" actId="255"/>
        <pc:sldMkLst>
          <pc:docMk/>
          <pc:sldMk cId="610253159" sldId="318"/>
        </pc:sldMkLst>
        <pc:spChg chg="mod">
          <ac:chgData name="Marco Francesco Bocciolone" userId="23102a0c-136b-4dda-8011-80d43e7d5fcc" providerId="ADAL" clId="{7140C373-33CB-4AD8-AABD-DB85491BB251}" dt="2025-11-06T12:03:57.848" v="3660" actId="255"/>
          <ac:spMkLst>
            <pc:docMk/>
            <pc:sldMk cId="610253159" sldId="318"/>
            <ac:spMk id="11" creationId="{FBDEA98A-D763-AD48-BF8D-31E97A9C5075}"/>
          </ac:spMkLst>
        </pc:spChg>
      </pc:sldChg>
      <pc:sldChg chg="modSp add mod">
        <pc:chgData name="Marco Francesco Bocciolone" userId="23102a0c-136b-4dda-8011-80d43e7d5fcc" providerId="ADAL" clId="{7140C373-33CB-4AD8-AABD-DB85491BB251}" dt="2025-11-06T12:04:13.009" v="3662" actId="255"/>
        <pc:sldMkLst>
          <pc:docMk/>
          <pc:sldMk cId="2350265435" sldId="319"/>
        </pc:sldMkLst>
        <pc:spChg chg="mod">
          <ac:chgData name="Marco Francesco Bocciolone" userId="23102a0c-136b-4dda-8011-80d43e7d5fcc" providerId="ADAL" clId="{7140C373-33CB-4AD8-AABD-DB85491BB251}" dt="2025-11-06T12:04:13.009" v="3662" actId="255"/>
          <ac:spMkLst>
            <pc:docMk/>
            <pc:sldMk cId="2350265435" sldId="319"/>
            <ac:spMk id="11" creationId="{FBDEA98A-D763-AD48-BF8D-31E97A9C5075}"/>
          </ac:spMkLst>
        </pc:spChg>
      </pc:sldChg>
      <pc:sldChg chg="add">
        <pc:chgData name="Marco Francesco Bocciolone" userId="23102a0c-136b-4dda-8011-80d43e7d5fcc" providerId="ADAL" clId="{7140C373-33CB-4AD8-AABD-DB85491BB251}" dt="2025-11-06T11:24:16.890" v="2907"/>
        <pc:sldMkLst>
          <pc:docMk/>
          <pc:sldMk cId="4272833138" sldId="320"/>
        </pc:sldMkLst>
      </pc:sldChg>
      <pc:sldChg chg="delSp modSp add mod modClrScheme chgLayout">
        <pc:chgData name="Marco Francesco Bocciolone" userId="23102a0c-136b-4dda-8011-80d43e7d5fcc" providerId="ADAL" clId="{7140C373-33CB-4AD8-AABD-DB85491BB251}" dt="2025-11-06T09:54:37.527" v="967" actId="700"/>
        <pc:sldMkLst>
          <pc:docMk/>
          <pc:sldMk cId="320059363" sldId="366"/>
        </pc:sldMkLst>
        <pc:spChg chg="mod">
          <ac:chgData name="Marco Francesco Bocciolone" userId="23102a0c-136b-4dda-8011-80d43e7d5fcc" providerId="ADAL" clId="{7140C373-33CB-4AD8-AABD-DB85491BB251}" dt="2025-11-06T09:54:24.830" v="965" actId="2711"/>
          <ac:spMkLst>
            <pc:docMk/>
            <pc:sldMk cId="320059363" sldId="366"/>
            <ac:spMk id="2" creationId="{6287AEF2-0D47-1A1E-1F55-125178A68F57}"/>
          </ac:spMkLst>
        </pc:spChg>
        <pc:spChg chg="mod">
          <ac:chgData name="Marco Francesco Bocciolone" userId="23102a0c-136b-4dda-8011-80d43e7d5fcc" providerId="ADAL" clId="{7140C373-33CB-4AD8-AABD-DB85491BB251}" dt="2025-11-06T09:54:24.830" v="965" actId="2711"/>
          <ac:spMkLst>
            <pc:docMk/>
            <pc:sldMk cId="320059363" sldId="366"/>
            <ac:spMk id="4" creationId="{49DD75F0-2EE1-FF6E-24D1-EC234B204595}"/>
          </ac:spMkLst>
        </pc:spChg>
        <pc:spChg chg="mod">
          <ac:chgData name="Marco Francesco Bocciolone" userId="23102a0c-136b-4dda-8011-80d43e7d5fcc" providerId="ADAL" clId="{7140C373-33CB-4AD8-AABD-DB85491BB251}" dt="2025-11-06T09:54:24.830" v="965" actId="2711"/>
          <ac:spMkLst>
            <pc:docMk/>
            <pc:sldMk cId="320059363" sldId="366"/>
            <ac:spMk id="6" creationId="{27184C81-F87A-A408-FF34-E97436BE8AB2}"/>
          </ac:spMkLst>
        </pc:spChg>
        <pc:spChg chg="mod">
          <ac:chgData name="Marco Francesco Bocciolone" userId="23102a0c-136b-4dda-8011-80d43e7d5fcc" providerId="ADAL" clId="{7140C373-33CB-4AD8-AABD-DB85491BB251}" dt="2025-11-06T09:54:24.830" v="965" actId="2711"/>
          <ac:spMkLst>
            <pc:docMk/>
            <pc:sldMk cId="320059363" sldId="366"/>
            <ac:spMk id="10" creationId="{DC9B77BC-887F-A10E-9103-9E29EC60C6C0}"/>
          </ac:spMkLst>
        </pc:spChg>
        <pc:spChg chg="mod">
          <ac:chgData name="Marco Francesco Bocciolone" userId="23102a0c-136b-4dda-8011-80d43e7d5fcc" providerId="ADAL" clId="{7140C373-33CB-4AD8-AABD-DB85491BB251}" dt="2025-11-06T09:54:24.830" v="965" actId="2711"/>
          <ac:spMkLst>
            <pc:docMk/>
            <pc:sldMk cId="320059363" sldId="366"/>
            <ac:spMk id="12" creationId="{64C60954-F56D-4938-1B66-F6452F8FBCDA}"/>
          </ac:spMkLst>
        </pc:spChg>
        <pc:spChg chg="mod">
          <ac:chgData name="Marco Francesco Bocciolone" userId="23102a0c-136b-4dda-8011-80d43e7d5fcc" providerId="ADAL" clId="{7140C373-33CB-4AD8-AABD-DB85491BB251}" dt="2025-11-06T09:54:24.830" v="965" actId="2711"/>
          <ac:spMkLst>
            <pc:docMk/>
            <pc:sldMk cId="320059363" sldId="366"/>
            <ac:spMk id="13" creationId="{D1349E05-3BAD-9002-20B1-175F88EAD22C}"/>
          </ac:spMkLst>
        </pc:spChg>
        <pc:spChg chg="mod">
          <ac:chgData name="Marco Francesco Bocciolone" userId="23102a0c-136b-4dda-8011-80d43e7d5fcc" providerId="ADAL" clId="{7140C373-33CB-4AD8-AABD-DB85491BB251}" dt="2025-11-06T09:54:24.830" v="965" actId="2711"/>
          <ac:spMkLst>
            <pc:docMk/>
            <pc:sldMk cId="320059363" sldId="366"/>
            <ac:spMk id="99" creationId="{DE9897AD-857F-0995-3A95-A6A7439F7491}"/>
          </ac:spMkLst>
        </pc:spChg>
        <pc:spChg chg="mod">
          <ac:chgData name="Marco Francesco Bocciolone" userId="23102a0c-136b-4dda-8011-80d43e7d5fcc" providerId="ADAL" clId="{7140C373-33CB-4AD8-AABD-DB85491BB251}" dt="2025-11-06T09:54:24.830" v="965" actId="2711"/>
          <ac:spMkLst>
            <pc:docMk/>
            <pc:sldMk cId="320059363" sldId="366"/>
            <ac:spMk id="170" creationId="{80D9F78E-6D54-E154-EC20-74D2220CD6DF}"/>
          </ac:spMkLst>
        </pc:spChg>
        <pc:grpChg chg="del">
          <ac:chgData name="Marco Francesco Bocciolone" userId="23102a0c-136b-4dda-8011-80d43e7d5fcc" providerId="ADAL" clId="{7140C373-33CB-4AD8-AABD-DB85491BB251}" dt="2025-11-06T09:54:28.721" v="966" actId="478"/>
          <ac:grpSpMkLst>
            <pc:docMk/>
            <pc:sldMk cId="320059363" sldId="366"/>
            <ac:grpSpMk id="5" creationId="{D85FFD19-C845-E4FC-8D7A-7B068A89E692}"/>
          </ac:grpSpMkLst>
        </pc:grpChg>
      </pc:sldChg>
      <pc:sldChg chg="delSp modSp add mod modClrScheme chgLayout">
        <pc:chgData name="Marco Francesco Bocciolone" userId="23102a0c-136b-4dda-8011-80d43e7d5fcc" providerId="ADAL" clId="{7140C373-33CB-4AD8-AABD-DB85491BB251}" dt="2025-11-06T13:26:48.443" v="5672" actId="478"/>
        <pc:sldMkLst>
          <pc:docMk/>
          <pc:sldMk cId="1996787016" sldId="369"/>
        </pc:sldMkLst>
        <pc:spChg chg="del mod">
          <ac:chgData name="Marco Francesco Bocciolone" userId="23102a0c-136b-4dda-8011-80d43e7d5fcc" providerId="ADAL" clId="{7140C373-33CB-4AD8-AABD-DB85491BB251}" dt="2025-11-06T13:26:48.443" v="5672" actId="478"/>
          <ac:spMkLst>
            <pc:docMk/>
            <pc:sldMk cId="1996787016" sldId="369"/>
            <ac:spMk id="2" creationId="{6FBFB1E6-76D4-2F87-2FBC-593D425FFB96}"/>
          </ac:spMkLst>
        </pc:spChg>
        <pc:spChg chg="mod">
          <ac:chgData name="Marco Francesco Bocciolone" userId="23102a0c-136b-4dda-8011-80d43e7d5fcc" providerId="ADAL" clId="{7140C373-33CB-4AD8-AABD-DB85491BB251}" dt="2025-11-06T10:07:12.777" v="1067" actId="2711"/>
          <ac:spMkLst>
            <pc:docMk/>
            <pc:sldMk cId="1996787016" sldId="369"/>
            <ac:spMk id="5" creationId="{7CEA5A8A-D1DC-4129-2A67-3C41BB45CC93}"/>
          </ac:spMkLst>
        </pc:spChg>
        <pc:spChg chg="mod">
          <ac:chgData name="Marco Francesco Bocciolone" userId="23102a0c-136b-4dda-8011-80d43e7d5fcc" providerId="ADAL" clId="{7140C373-33CB-4AD8-AABD-DB85491BB251}" dt="2025-11-06T09:53:50.761" v="962" actId="2711"/>
          <ac:spMkLst>
            <pc:docMk/>
            <pc:sldMk cId="1996787016" sldId="369"/>
            <ac:spMk id="6" creationId="{AC005961-C940-D0A8-F91D-97AB72F02A55}"/>
          </ac:spMkLst>
        </pc:spChg>
        <pc:spChg chg="mod">
          <ac:chgData name="Marco Francesco Bocciolone" userId="23102a0c-136b-4dda-8011-80d43e7d5fcc" providerId="ADAL" clId="{7140C373-33CB-4AD8-AABD-DB85491BB251}" dt="2025-11-06T10:07:12.777" v="1067" actId="2711"/>
          <ac:spMkLst>
            <pc:docMk/>
            <pc:sldMk cId="1996787016" sldId="369"/>
            <ac:spMk id="30" creationId="{DF2E159A-65CD-9BD0-26EA-BE542B7CE2FC}"/>
          </ac:spMkLst>
        </pc:spChg>
        <pc:spChg chg="mod">
          <ac:chgData name="Marco Francesco Bocciolone" userId="23102a0c-136b-4dda-8011-80d43e7d5fcc" providerId="ADAL" clId="{7140C373-33CB-4AD8-AABD-DB85491BB251}" dt="2025-11-06T10:07:12.777" v="1067" actId="2711"/>
          <ac:spMkLst>
            <pc:docMk/>
            <pc:sldMk cId="1996787016" sldId="369"/>
            <ac:spMk id="32" creationId="{78A97B25-4D3E-A9FB-8D63-05A5C6EFCC9E}"/>
          </ac:spMkLst>
        </pc:spChg>
        <pc:spChg chg="mod">
          <ac:chgData name="Marco Francesco Bocciolone" userId="23102a0c-136b-4dda-8011-80d43e7d5fcc" providerId="ADAL" clId="{7140C373-33CB-4AD8-AABD-DB85491BB251}" dt="2025-11-06T10:07:12.777" v="1067" actId="2711"/>
          <ac:spMkLst>
            <pc:docMk/>
            <pc:sldMk cId="1996787016" sldId="369"/>
            <ac:spMk id="35" creationId="{E5326ED5-BD7F-68C2-341F-AD720B755933}"/>
          </ac:spMkLst>
        </pc:spChg>
        <pc:spChg chg="mod">
          <ac:chgData name="Marco Francesco Bocciolone" userId="23102a0c-136b-4dda-8011-80d43e7d5fcc" providerId="ADAL" clId="{7140C373-33CB-4AD8-AABD-DB85491BB251}" dt="2025-11-06T10:07:12.777" v="1067" actId="2711"/>
          <ac:spMkLst>
            <pc:docMk/>
            <pc:sldMk cId="1996787016" sldId="369"/>
            <ac:spMk id="50" creationId="{7C13FDE4-3BBC-7DBA-2963-D6F66BBA98FA}"/>
          </ac:spMkLst>
        </pc:spChg>
        <pc:spChg chg="mod">
          <ac:chgData name="Marco Francesco Bocciolone" userId="23102a0c-136b-4dda-8011-80d43e7d5fcc" providerId="ADAL" clId="{7140C373-33CB-4AD8-AABD-DB85491BB251}" dt="2025-11-06T10:07:12.777" v="1067" actId="2711"/>
          <ac:spMkLst>
            <pc:docMk/>
            <pc:sldMk cId="1996787016" sldId="369"/>
            <ac:spMk id="58" creationId="{ABC71AF5-623E-9FD5-D512-1B522EE17EFD}"/>
          </ac:spMkLst>
        </pc:spChg>
        <pc:spChg chg="mod">
          <ac:chgData name="Marco Francesco Bocciolone" userId="23102a0c-136b-4dda-8011-80d43e7d5fcc" providerId="ADAL" clId="{7140C373-33CB-4AD8-AABD-DB85491BB251}" dt="2025-11-06T10:07:12.777" v="1067" actId="2711"/>
          <ac:spMkLst>
            <pc:docMk/>
            <pc:sldMk cId="1996787016" sldId="369"/>
            <ac:spMk id="59" creationId="{26EBBFA9-C1F9-9AB1-0377-BE171F41B3C7}"/>
          </ac:spMkLst>
        </pc:spChg>
        <pc:spChg chg="mod">
          <ac:chgData name="Marco Francesco Bocciolone" userId="23102a0c-136b-4dda-8011-80d43e7d5fcc" providerId="ADAL" clId="{7140C373-33CB-4AD8-AABD-DB85491BB251}" dt="2025-11-06T10:07:12.777" v="1067" actId="2711"/>
          <ac:spMkLst>
            <pc:docMk/>
            <pc:sldMk cId="1996787016" sldId="369"/>
            <ac:spMk id="130" creationId="{7009D276-9D11-123D-260B-0D82D3DC8A0B}"/>
          </ac:spMkLst>
        </pc:spChg>
        <pc:spChg chg="mod">
          <ac:chgData name="Marco Francesco Bocciolone" userId="23102a0c-136b-4dda-8011-80d43e7d5fcc" providerId="ADAL" clId="{7140C373-33CB-4AD8-AABD-DB85491BB251}" dt="2025-11-06T10:07:12.777" v="1067" actId="2711"/>
          <ac:spMkLst>
            <pc:docMk/>
            <pc:sldMk cId="1996787016" sldId="369"/>
            <ac:spMk id="131" creationId="{FD40D529-CD36-0C76-563F-5EA82EC91AC7}"/>
          </ac:spMkLst>
        </pc:spChg>
        <pc:grpChg chg="del">
          <ac:chgData name="Marco Francesco Bocciolone" userId="23102a0c-136b-4dda-8011-80d43e7d5fcc" providerId="ADAL" clId="{7140C373-33CB-4AD8-AABD-DB85491BB251}" dt="2025-11-06T09:53:57.268" v="963" actId="478"/>
          <ac:grpSpMkLst>
            <pc:docMk/>
            <pc:sldMk cId="1996787016" sldId="369"/>
            <ac:grpSpMk id="4" creationId="{102D87B2-07DC-40CB-996F-58C0DA56059D}"/>
          </ac:grpSpMkLst>
        </pc:grpChg>
      </pc:sldChg>
      <pc:sldChg chg="delSp modSp add mod modClrScheme chgLayout">
        <pc:chgData name="Marco Francesco Bocciolone" userId="23102a0c-136b-4dda-8011-80d43e7d5fcc" providerId="ADAL" clId="{7140C373-33CB-4AD8-AABD-DB85491BB251}" dt="2025-11-06T13:26:49.952" v="5673" actId="478"/>
        <pc:sldMkLst>
          <pc:docMk/>
          <pc:sldMk cId="3462869618" sldId="372"/>
        </pc:sldMkLst>
        <pc:spChg chg="mod">
          <ac:chgData name="Marco Francesco Bocciolone" userId="23102a0c-136b-4dda-8011-80d43e7d5fcc" providerId="ADAL" clId="{7140C373-33CB-4AD8-AABD-DB85491BB251}" dt="2025-11-06T10:07:46.996" v="1068" actId="2711"/>
          <ac:spMkLst>
            <pc:docMk/>
            <pc:sldMk cId="3462869618" sldId="372"/>
            <ac:spMk id="2" creationId="{6EEEEF4F-A024-0F63-B106-4C3E7F6A89D4}"/>
          </ac:spMkLst>
        </pc:spChg>
        <pc:spChg chg="mod">
          <ac:chgData name="Marco Francesco Bocciolone" userId="23102a0c-136b-4dda-8011-80d43e7d5fcc" providerId="ADAL" clId="{7140C373-33CB-4AD8-AABD-DB85491BB251}" dt="2025-11-06T10:07:46.996" v="1068" actId="2711"/>
          <ac:spMkLst>
            <pc:docMk/>
            <pc:sldMk cId="3462869618" sldId="372"/>
            <ac:spMk id="3" creationId="{B679EC27-7FFF-8241-6927-2F62102FDA26}"/>
          </ac:spMkLst>
        </pc:spChg>
        <pc:spChg chg="del mod">
          <ac:chgData name="Marco Francesco Bocciolone" userId="23102a0c-136b-4dda-8011-80d43e7d5fcc" providerId="ADAL" clId="{7140C373-33CB-4AD8-AABD-DB85491BB251}" dt="2025-11-06T13:26:49.952" v="5673" actId="478"/>
          <ac:spMkLst>
            <pc:docMk/>
            <pc:sldMk cId="3462869618" sldId="372"/>
            <ac:spMk id="4" creationId="{9B1B5026-9135-BE7B-1894-663C32137E7A}"/>
          </ac:spMkLst>
        </pc:spChg>
        <pc:spChg chg="mod">
          <ac:chgData name="Marco Francesco Bocciolone" userId="23102a0c-136b-4dda-8011-80d43e7d5fcc" providerId="ADAL" clId="{7140C373-33CB-4AD8-AABD-DB85491BB251}" dt="2025-11-06T10:07:46.996" v="1068" actId="2711"/>
          <ac:spMkLst>
            <pc:docMk/>
            <pc:sldMk cId="3462869618" sldId="372"/>
            <ac:spMk id="7" creationId="{62943D0D-0B81-48D3-010F-582E225F69A8}"/>
          </ac:spMkLst>
        </pc:spChg>
        <pc:spChg chg="mod">
          <ac:chgData name="Marco Francesco Bocciolone" userId="23102a0c-136b-4dda-8011-80d43e7d5fcc" providerId="ADAL" clId="{7140C373-33CB-4AD8-AABD-DB85491BB251}" dt="2025-11-06T10:07:46.996" v="1068" actId="2711"/>
          <ac:spMkLst>
            <pc:docMk/>
            <pc:sldMk cId="3462869618" sldId="372"/>
            <ac:spMk id="16" creationId="{910AD8C3-1A5E-25FE-B178-5BDF1A9C1F06}"/>
          </ac:spMkLst>
        </pc:spChg>
        <pc:spChg chg="mod">
          <ac:chgData name="Marco Francesco Bocciolone" userId="23102a0c-136b-4dda-8011-80d43e7d5fcc" providerId="ADAL" clId="{7140C373-33CB-4AD8-AABD-DB85491BB251}" dt="2025-11-06T10:07:46.996" v="1068" actId="2711"/>
          <ac:spMkLst>
            <pc:docMk/>
            <pc:sldMk cId="3462869618" sldId="372"/>
            <ac:spMk id="49" creationId="{BF349EEA-B7F6-DA08-50C3-8192BE968C32}"/>
          </ac:spMkLst>
        </pc:spChg>
        <pc:spChg chg="mod">
          <ac:chgData name="Marco Francesco Bocciolone" userId="23102a0c-136b-4dda-8011-80d43e7d5fcc" providerId="ADAL" clId="{7140C373-33CB-4AD8-AABD-DB85491BB251}" dt="2025-11-06T10:07:46.996" v="1068" actId="2711"/>
          <ac:spMkLst>
            <pc:docMk/>
            <pc:sldMk cId="3462869618" sldId="372"/>
            <ac:spMk id="160" creationId="{07728907-0DD1-8994-2D9E-1695EF453AB6}"/>
          </ac:spMkLst>
        </pc:spChg>
        <pc:spChg chg="mod">
          <ac:chgData name="Marco Francesco Bocciolone" userId="23102a0c-136b-4dda-8011-80d43e7d5fcc" providerId="ADAL" clId="{7140C373-33CB-4AD8-AABD-DB85491BB251}" dt="2025-11-06T10:07:46.996" v="1068" actId="2711"/>
          <ac:spMkLst>
            <pc:docMk/>
            <pc:sldMk cId="3462869618" sldId="372"/>
            <ac:spMk id="161" creationId="{ACF74A1B-44DB-7E43-EDF2-747BA76C20E9}"/>
          </ac:spMkLst>
        </pc:spChg>
        <pc:grpChg chg="del">
          <ac:chgData name="Marco Francesco Bocciolone" userId="23102a0c-136b-4dda-8011-80d43e7d5fcc" providerId="ADAL" clId="{7140C373-33CB-4AD8-AABD-DB85491BB251}" dt="2025-11-06T09:54:56.573" v="969" actId="478"/>
          <ac:grpSpMkLst>
            <pc:docMk/>
            <pc:sldMk cId="3462869618" sldId="372"/>
            <ac:grpSpMk id="5" creationId="{2147E0FF-A706-AD34-0F88-92CA97BD3EFA}"/>
          </ac:grpSpMkLst>
        </pc:grpChg>
        <pc:picChg chg="mod">
          <ac:chgData name="Marco Francesco Bocciolone" userId="23102a0c-136b-4dda-8011-80d43e7d5fcc" providerId="ADAL" clId="{7140C373-33CB-4AD8-AABD-DB85491BB251}" dt="2025-11-06T10:07:46.996" v="1068" actId="2711"/>
          <ac:picMkLst>
            <pc:docMk/>
            <pc:sldMk cId="3462869618" sldId="372"/>
            <ac:picMk id="39" creationId="{3725C40B-FB87-A982-0FB5-2DF71CAD547A}"/>
          </ac:picMkLst>
        </pc:picChg>
        <pc:picChg chg="mod">
          <ac:chgData name="Marco Francesco Bocciolone" userId="23102a0c-136b-4dda-8011-80d43e7d5fcc" providerId="ADAL" clId="{7140C373-33CB-4AD8-AABD-DB85491BB251}" dt="2025-11-06T10:07:46.996" v="1068" actId="2711"/>
          <ac:picMkLst>
            <pc:docMk/>
            <pc:sldMk cId="3462869618" sldId="372"/>
            <ac:picMk id="99" creationId="{6205AF73-5A14-2072-0A4C-3ADFBE461640}"/>
          </ac:picMkLst>
        </pc:picChg>
      </pc:sldChg>
      <pc:sldChg chg="delSp modSp add mod modClrScheme chgLayout">
        <pc:chgData name="Marco Francesco Bocciolone" userId="23102a0c-136b-4dda-8011-80d43e7d5fcc" providerId="ADAL" clId="{7140C373-33CB-4AD8-AABD-DB85491BB251}" dt="2025-11-06T13:26:52.033" v="5674" actId="478"/>
        <pc:sldMkLst>
          <pc:docMk/>
          <pc:sldMk cId="4274424284" sldId="375"/>
        </pc:sldMkLst>
        <pc:spChg chg="del mod">
          <ac:chgData name="Marco Francesco Bocciolone" userId="23102a0c-136b-4dda-8011-80d43e7d5fcc" providerId="ADAL" clId="{7140C373-33CB-4AD8-AABD-DB85491BB251}" dt="2025-11-06T13:26:52.033" v="5674" actId="478"/>
          <ac:spMkLst>
            <pc:docMk/>
            <pc:sldMk cId="4274424284" sldId="375"/>
            <ac:spMk id="2" creationId="{68A22761-003C-ABF8-E20C-AA3D7B94B14D}"/>
          </ac:spMkLst>
        </pc:spChg>
        <pc:spChg chg="mod">
          <ac:chgData name="Marco Francesco Bocciolone" userId="23102a0c-136b-4dda-8011-80d43e7d5fcc" providerId="ADAL" clId="{7140C373-33CB-4AD8-AABD-DB85491BB251}" dt="2025-11-06T10:08:14.953" v="1070" actId="2711"/>
          <ac:spMkLst>
            <pc:docMk/>
            <pc:sldMk cId="4274424284" sldId="375"/>
            <ac:spMk id="22" creationId="{C4B65003-77E1-4FA2-9A06-116B51969C8C}"/>
          </ac:spMkLst>
        </pc:spChg>
        <pc:spChg chg="mod">
          <ac:chgData name="Marco Francesco Bocciolone" userId="23102a0c-136b-4dda-8011-80d43e7d5fcc" providerId="ADAL" clId="{7140C373-33CB-4AD8-AABD-DB85491BB251}" dt="2025-11-06T11:45:16.811" v="3379" actId="1037"/>
          <ac:spMkLst>
            <pc:docMk/>
            <pc:sldMk cId="4274424284" sldId="375"/>
            <ac:spMk id="23" creationId="{E1185C65-8A0E-1059-5B57-C936393292FA}"/>
          </ac:spMkLst>
        </pc:spChg>
        <pc:spChg chg="mod">
          <ac:chgData name="Marco Francesco Bocciolone" userId="23102a0c-136b-4dda-8011-80d43e7d5fcc" providerId="ADAL" clId="{7140C373-33CB-4AD8-AABD-DB85491BB251}" dt="2025-11-06T10:08:14.953" v="1070" actId="2711"/>
          <ac:spMkLst>
            <pc:docMk/>
            <pc:sldMk cId="4274424284" sldId="375"/>
            <ac:spMk id="25" creationId="{03F7F082-9E13-EC53-34CD-F60C8B18FA6A}"/>
          </ac:spMkLst>
        </pc:spChg>
        <pc:spChg chg="mod">
          <ac:chgData name="Marco Francesco Bocciolone" userId="23102a0c-136b-4dda-8011-80d43e7d5fcc" providerId="ADAL" clId="{7140C373-33CB-4AD8-AABD-DB85491BB251}" dt="2025-11-06T09:56:21.736" v="998" actId="1036"/>
          <ac:spMkLst>
            <pc:docMk/>
            <pc:sldMk cId="4274424284" sldId="375"/>
            <ac:spMk id="28" creationId="{17A91C9A-D684-2EB8-201F-40F7CEAAC45D}"/>
          </ac:spMkLst>
        </pc:spChg>
        <pc:spChg chg="mod">
          <ac:chgData name="Marco Francesco Bocciolone" userId="23102a0c-136b-4dda-8011-80d43e7d5fcc" providerId="ADAL" clId="{7140C373-33CB-4AD8-AABD-DB85491BB251}" dt="2025-11-06T09:56:21.736" v="998" actId="1036"/>
          <ac:spMkLst>
            <pc:docMk/>
            <pc:sldMk cId="4274424284" sldId="375"/>
            <ac:spMk id="29" creationId="{0A5A6DCE-56ED-950E-6BD2-F4A5ED868F00}"/>
          </ac:spMkLst>
        </pc:spChg>
        <pc:spChg chg="mod">
          <ac:chgData name="Marco Francesco Bocciolone" userId="23102a0c-136b-4dda-8011-80d43e7d5fcc" providerId="ADAL" clId="{7140C373-33CB-4AD8-AABD-DB85491BB251}" dt="2025-11-06T11:45:16.811" v="3379" actId="1037"/>
          <ac:spMkLst>
            <pc:docMk/>
            <pc:sldMk cId="4274424284" sldId="375"/>
            <ac:spMk id="30" creationId="{A6395FB9-0268-5DD5-22E9-E9442D379667}"/>
          </ac:spMkLst>
        </pc:spChg>
        <pc:spChg chg="mod">
          <ac:chgData name="Marco Francesco Bocciolone" userId="23102a0c-136b-4dda-8011-80d43e7d5fcc" providerId="ADAL" clId="{7140C373-33CB-4AD8-AABD-DB85491BB251}" dt="2025-11-06T09:56:21.736" v="998" actId="1036"/>
          <ac:spMkLst>
            <pc:docMk/>
            <pc:sldMk cId="4274424284" sldId="375"/>
            <ac:spMk id="32" creationId="{1048D936-8895-3052-9D55-03D450E6E04A}"/>
          </ac:spMkLst>
        </pc:spChg>
        <pc:spChg chg="mod">
          <ac:chgData name="Marco Francesco Bocciolone" userId="23102a0c-136b-4dda-8011-80d43e7d5fcc" providerId="ADAL" clId="{7140C373-33CB-4AD8-AABD-DB85491BB251}" dt="2025-11-06T11:45:16.811" v="3379" actId="1037"/>
          <ac:spMkLst>
            <pc:docMk/>
            <pc:sldMk cId="4274424284" sldId="375"/>
            <ac:spMk id="33" creationId="{7D069571-2503-496E-25AE-FDFA1A8BE36D}"/>
          </ac:spMkLst>
        </pc:spChg>
        <pc:spChg chg="mod">
          <ac:chgData name="Marco Francesco Bocciolone" userId="23102a0c-136b-4dda-8011-80d43e7d5fcc" providerId="ADAL" clId="{7140C373-33CB-4AD8-AABD-DB85491BB251}" dt="2025-11-06T11:45:16.811" v="3379" actId="1037"/>
          <ac:spMkLst>
            <pc:docMk/>
            <pc:sldMk cId="4274424284" sldId="375"/>
            <ac:spMk id="34" creationId="{55AFF7D6-331A-6DAF-33F0-D327525E4B54}"/>
          </ac:spMkLst>
        </pc:spChg>
        <pc:spChg chg="mod">
          <ac:chgData name="Marco Francesco Bocciolone" userId="23102a0c-136b-4dda-8011-80d43e7d5fcc" providerId="ADAL" clId="{7140C373-33CB-4AD8-AABD-DB85491BB251}" dt="2025-11-06T11:45:16.811" v="3379" actId="1037"/>
          <ac:spMkLst>
            <pc:docMk/>
            <pc:sldMk cId="4274424284" sldId="375"/>
            <ac:spMk id="35" creationId="{BD78020F-8A84-92E2-9920-0E3FB70A4036}"/>
          </ac:spMkLst>
        </pc:spChg>
        <pc:spChg chg="mod">
          <ac:chgData name="Marco Francesco Bocciolone" userId="23102a0c-136b-4dda-8011-80d43e7d5fcc" providerId="ADAL" clId="{7140C373-33CB-4AD8-AABD-DB85491BB251}" dt="2025-11-06T11:45:16.811" v="3379" actId="1037"/>
          <ac:spMkLst>
            <pc:docMk/>
            <pc:sldMk cId="4274424284" sldId="375"/>
            <ac:spMk id="36" creationId="{FF6ACDE8-106F-8638-6A48-763E31323DE5}"/>
          </ac:spMkLst>
        </pc:spChg>
        <pc:spChg chg="mod">
          <ac:chgData name="Marco Francesco Bocciolone" userId="23102a0c-136b-4dda-8011-80d43e7d5fcc" providerId="ADAL" clId="{7140C373-33CB-4AD8-AABD-DB85491BB251}" dt="2025-11-06T11:45:16.811" v="3379" actId="1037"/>
          <ac:spMkLst>
            <pc:docMk/>
            <pc:sldMk cId="4274424284" sldId="375"/>
            <ac:spMk id="37" creationId="{863E3EFB-DE01-8D0C-84E2-83EE37FBBF57}"/>
          </ac:spMkLst>
        </pc:spChg>
        <pc:spChg chg="mod">
          <ac:chgData name="Marco Francesco Bocciolone" userId="23102a0c-136b-4dda-8011-80d43e7d5fcc" providerId="ADAL" clId="{7140C373-33CB-4AD8-AABD-DB85491BB251}" dt="2025-11-06T11:45:16.811" v="3379" actId="1037"/>
          <ac:spMkLst>
            <pc:docMk/>
            <pc:sldMk cId="4274424284" sldId="375"/>
            <ac:spMk id="38" creationId="{73FDE218-B405-DE96-913B-DA3451E0CA12}"/>
          </ac:spMkLst>
        </pc:spChg>
        <pc:spChg chg="mod">
          <ac:chgData name="Marco Francesco Bocciolone" userId="23102a0c-136b-4dda-8011-80d43e7d5fcc" providerId="ADAL" clId="{7140C373-33CB-4AD8-AABD-DB85491BB251}" dt="2025-11-06T10:08:14.953" v="1070" actId="2711"/>
          <ac:spMkLst>
            <pc:docMk/>
            <pc:sldMk cId="4274424284" sldId="375"/>
            <ac:spMk id="39" creationId="{3CA7E1C4-9A8F-CAEB-4747-1D568C59F143}"/>
          </ac:spMkLst>
        </pc:spChg>
        <pc:spChg chg="mod">
          <ac:chgData name="Marco Francesco Bocciolone" userId="23102a0c-136b-4dda-8011-80d43e7d5fcc" providerId="ADAL" clId="{7140C373-33CB-4AD8-AABD-DB85491BB251}" dt="2025-11-06T09:56:21.736" v="998" actId="1036"/>
          <ac:spMkLst>
            <pc:docMk/>
            <pc:sldMk cId="4274424284" sldId="375"/>
            <ac:spMk id="40" creationId="{BD8E68C4-8052-1429-D248-11E157A9FC2F}"/>
          </ac:spMkLst>
        </pc:spChg>
        <pc:spChg chg="mod">
          <ac:chgData name="Marco Francesco Bocciolone" userId="23102a0c-136b-4dda-8011-80d43e7d5fcc" providerId="ADAL" clId="{7140C373-33CB-4AD8-AABD-DB85491BB251}" dt="2025-11-06T10:08:14.953" v="1070" actId="2711"/>
          <ac:spMkLst>
            <pc:docMk/>
            <pc:sldMk cId="4274424284" sldId="375"/>
            <ac:spMk id="41" creationId="{1CD6888F-DD48-C449-985F-6F4FFD8FF213}"/>
          </ac:spMkLst>
        </pc:spChg>
        <pc:spChg chg="mod">
          <ac:chgData name="Marco Francesco Bocciolone" userId="23102a0c-136b-4dda-8011-80d43e7d5fcc" providerId="ADAL" clId="{7140C373-33CB-4AD8-AABD-DB85491BB251}" dt="2025-11-06T11:45:16.811" v="3379" actId="1037"/>
          <ac:spMkLst>
            <pc:docMk/>
            <pc:sldMk cId="4274424284" sldId="375"/>
            <ac:spMk id="42" creationId="{1F82CCC6-D768-9531-0F95-40319DA90C34}"/>
          </ac:spMkLst>
        </pc:spChg>
        <pc:spChg chg="mod">
          <ac:chgData name="Marco Francesco Bocciolone" userId="23102a0c-136b-4dda-8011-80d43e7d5fcc" providerId="ADAL" clId="{7140C373-33CB-4AD8-AABD-DB85491BB251}" dt="2025-11-06T10:09:15.991" v="1092" actId="1036"/>
          <ac:spMkLst>
            <pc:docMk/>
            <pc:sldMk cId="4274424284" sldId="375"/>
            <ac:spMk id="43" creationId="{7BA86CC8-3BA3-99C6-D1CC-AA5791E95BF4}"/>
          </ac:spMkLst>
        </pc:spChg>
        <pc:spChg chg="mod">
          <ac:chgData name="Marco Francesco Bocciolone" userId="23102a0c-136b-4dda-8011-80d43e7d5fcc" providerId="ADAL" clId="{7140C373-33CB-4AD8-AABD-DB85491BB251}" dt="2025-11-06T11:45:16.811" v="3379" actId="1037"/>
          <ac:spMkLst>
            <pc:docMk/>
            <pc:sldMk cId="4274424284" sldId="375"/>
            <ac:spMk id="44" creationId="{0AC898E5-F924-B978-8B08-C1F4BB9BD6C5}"/>
          </ac:spMkLst>
        </pc:spChg>
        <pc:spChg chg="mod">
          <ac:chgData name="Marco Francesco Bocciolone" userId="23102a0c-136b-4dda-8011-80d43e7d5fcc" providerId="ADAL" clId="{7140C373-33CB-4AD8-AABD-DB85491BB251}" dt="2025-11-06T10:08:14.953" v="1070" actId="2711"/>
          <ac:spMkLst>
            <pc:docMk/>
            <pc:sldMk cId="4274424284" sldId="375"/>
            <ac:spMk id="45" creationId="{F7F320FD-594C-E23A-2FC4-A717C595C487}"/>
          </ac:spMkLst>
        </pc:spChg>
        <pc:grpChg chg="del">
          <ac:chgData name="Marco Francesco Bocciolone" userId="23102a0c-136b-4dda-8011-80d43e7d5fcc" providerId="ADAL" clId="{7140C373-33CB-4AD8-AABD-DB85491BB251}" dt="2025-11-06T09:56:24.959" v="999" actId="478"/>
          <ac:grpSpMkLst>
            <pc:docMk/>
            <pc:sldMk cId="4274424284" sldId="375"/>
            <ac:grpSpMk id="3" creationId="{BF3607DE-7E5C-5CEB-A813-8B15305E203D}"/>
          </ac:grpSpMkLst>
        </pc:grpChg>
      </pc:sldChg>
      <pc:sldChg chg="delSp modSp add mod modClrScheme chgLayout">
        <pc:chgData name="Marco Francesco Bocciolone" userId="23102a0c-136b-4dda-8011-80d43e7d5fcc" providerId="ADAL" clId="{7140C373-33CB-4AD8-AABD-DB85491BB251}" dt="2025-11-06T10:08:02.615" v="1069" actId="2711"/>
        <pc:sldMkLst>
          <pc:docMk/>
          <pc:sldMk cId="923460609" sldId="381"/>
        </pc:sldMkLst>
        <pc:spChg chg="mod">
          <ac:chgData name="Marco Francesco Bocciolone" userId="23102a0c-136b-4dda-8011-80d43e7d5fcc" providerId="ADAL" clId="{7140C373-33CB-4AD8-AABD-DB85491BB251}" dt="2025-11-06T10:08:02.615" v="1069" actId="2711"/>
          <ac:spMkLst>
            <pc:docMk/>
            <pc:sldMk cId="923460609" sldId="381"/>
            <ac:spMk id="4" creationId="{223C091B-639D-C157-1C31-89CC4FC916C8}"/>
          </ac:spMkLst>
        </pc:spChg>
        <pc:spChg chg="mod">
          <ac:chgData name="Marco Francesco Bocciolone" userId="23102a0c-136b-4dda-8011-80d43e7d5fcc" providerId="ADAL" clId="{7140C373-33CB-4AD8-AABD-DB85491BB251}" dt="2025-11-06T10:08:02.615" v="1069" actId="2711"/>
          <ac:spMkLst>
            <pc:docMk/>
            <pc:sldMk cId="923460609" sldId="381"/>
            <ac:spMk id="5" creationId="{3FF19526-B71B-A0BC-C675-2E5EBED4F7C5}"/>
          </ac:spMkLst>
        </pc:spChg>
        <pc:spChg chg="mod">
          <ac:chgData name="Marco Francesco Bocciolone" userId="23102a0c-136b-4dda-8011-80d43e7d5fcc" providerId="ADAL" clId="{7140C373-33CB-4AD8-AABD-DB85491BB251}" dt="2025-11-06T10:08:02.615" v="1069" actId="2711"/>
          <ac:spMkLst>
            <pc:docMk/>
            <pc:sldMk cId="923460609" sldId="381"/>
            <ac:spMk id="7" creationId="{D56B3A1C-86EE-92F0-4D91-7CF4B0B18683}"/>
          </ac:spMkLst>
        </pc:spChg>
        <pc:spChg chg="mod">
          <ac:chgData name="Marco Francesco Bocciolone" userId="23102a0c-136b-4dda-8011-80d43e7d5fcc" providerId="ADAL" clId="{7140C373-33CB-4AD8-AABD-DB85491BB251}" dt="2025-11-06T10:08:02.615" v="1069" actId="2711"/>
          <ac:spMkLst>
            <pc:docMk/>
            <pc:sldMk cId="923460609" sldId="381"/>
            <ac:spMk id="8" creationId="{F9B0CCBE-F5FD-3666-0817-521A7F1AFF9B}"/>
          </ac:spMkLst>
        </pc:spChg>
        <pc:spChg chg="mod">
          <ac:chgData name="Marco Francesco Bocciolone" userId="23102a0c-136b-4dda-8011-80d43e7d5fcc" providerId="ADAL" clId="{7140C373-33CB-4AD8-AABD-DB85491BB251}" dt="2025-11-06T10:08:02.615" v="1069" actId="2711"/>
          <ac:spMkLst>
            <pc:docMk/>
            <pc:sldMk cId="923460609" sldId="381"/>
            <ac:spMk id="10" creationId="{DB02693A-8051-BFD8-5A96-AD58C53E5552}"/>
          </ac:spMkLst>
        </pc:spChg>
        <pc:spChg chg="mod">
          <ac:chgData name="Marco Francesco Bocciolone" userId="23102a0c-136b-4dda-8011-80d43e7d5fcc" providerId="ADAL" clId="{7140C373-33CB-4AD8-AABD-DB85491BB251}" dt="2025-11-06T10:08:02.615" v="1069" actId="2711"/>
          <ac:spMkLst>
            <pc:docMk/>
            <pc:sldMk cId="923460609" sldId="381"/>
            <ac:spMk id="18" creationId="{52B88EF1-41FA-01D2-3AE6-D484D3DBCACE}"/>
          </ac:spMkLst>
        </pc:spChg>
        <pc:spChg chg="mod">
          <ac:chgData name="Marco Francesco Bocciolone" userId="23102a0c-136b-4dda-8011-80d43e7d5fcc" providerId="ADAL" clId="{7140C373-33CB-4AD8-AABD-DB85491BB251}" dt="2025-11-06T09:55:34.687" v="973" actId="2711"/>
          <ac:spMkLst>
            <pc:docMk/>
            <pc:sldMk cId="923460609" sldId="381"/>
            <ac:spMk id="19" creationId="{04A6AEA8-3496-9ED6-3BBA-7AC45FD5FEFA}"/>
          </ac:spMkLst>
        </pc:spChg>
        <pc:grpChg chg="del">
          <ac:chgData name="Marco Francesco Bocciolone" userId="23102a0c-136b-4dda-8011-80d43e7d5fcc" providerId="ADAL" clId="{7140C373-33CB-4AD8-AABD-DB85491BB251}" dt="2025-11-06T09:55:38.388" v="974" actId="478"/>
          <ac:grpSpMkLst>
            <pc:docMk/>
            <pc:sldMk cId="923460609" sldId="381"/>
            <ac:grpSpMk id="14" creationId="{8583FA97-78AC-FA8E-F460-FE55C13CCB38}"/>
          </ac:grpSpMkLst>
        </pc:grpChg>
      </pc:sldChg>
      <pc:sldChg chg="addSp delSp modSp add mod modClrScheme chgLayout">
        <pc:chgData name="Marco Francesco Bocciolone" userId="23102a0c-136b-4dda-8011-80d43e7d5fcc" providerId="ADAL" clId="{7140C373-33CB-4AD8-AABD-DB85491BB251}" dt="2025-11-06T11:42:39.171" v="3251" actId="1038"/>
        <pc:sldMkLst>
          <pc:docMk/>
          <pc:sldMk cId="2232922490" sldId="382"/>
        </pc:sldMkLst>
        <pc:spChg chg="mod">
          <ac:chgData name="Marco Francesco Bocciolone" userId="23102a0c-136b-4dda-8011-80d43e7d5fcc" providerId="ADAL" clId="{7140C373-33CB-4AD8-AABD-DB85491BB251}" dt="2025-11-06T10:05:16.249" v="1024" actId="2711"/>
          <ac:spMkLst>
            <pc:docMk/>
            <pc:sldMk cId="2232922490" sldId="382"/>
            <ac:spMk id="4" creationId="{95661489-8CDB-12C0-35A6-3A21ECFA52D2}"/>
          </ac:spMkLst>
        </pc:spChg>
        <pc:spChg chg="mod">
          <ac:chgData name="Marco Francesco Bocciolone" userId="23102a0c-136b-4dda-8011-80d43e7d5fcc" providerId="ADAL" clId="{7140C373-33CB-4AD8-AABD-DB85491BB251}" dt="2025-11-06T10:05:16.249" v="1024" actId="2711"/>
          <ac:spMkLst>
            <pc:docMk/>
            <pc:sldMk cId="2232922490" sldId="382"/>
            <ac:spMk id="5" creationId="{D40198DA-F832-841D-89D5-D896FEFE77CA}"/>
          </ac:spMkLst>
        </pc:spChg>
        <pc:spChg chg="mod">
          <ac:chgData name="Marco Francesco Bocciolone" userId="23102a0c-136b-4dda-8011-80d43e7d5fcc" providerId="ADAL" clId="{7140C373-33CB-4AD8-AABD-DB85491BB251}" dt="2025-11-06T10:05:16.249" v="1024" actId="2711"/>
          <ac:spMkLst>
            <pc:docMk/>
            <pc:sldMk cId="2232922490" sldId="382"/>
            <ac:spMk id="6" creationId="{A097607E-6C7E-C3F9-45D1-ED83D968F5B5}"/>
          </ac:spMkLst>
        </pc:spChg>
        <pc:spChg chg="mod">
          <ac:chgData name="Marco Francesco Bocciolone" userId="23102a0c-136b-4dda-8011-80d43e7d5fcc" providerId="ADAL" clId="{7140C373-33CB-4AD8-AABD-DB85491BB251}" dt="2025-11-06T11:42:39.171" v="3251" actId="1038"/>
          <ac:spMkLst>
            <pc:docMk/>
            <pc:sldMk cId="2232922490" sldId="382"/>
            <ac:spMk id="11" creationId="{6F47437B-5779-79AD-29F5-C3F3657649D1}"/>
          </ac:spMkLst>
        </pc:spChg>
        <pc:spChg chg="del">
          <ac:chgData name="Marco Francesco Bocciolone" userId="23102a0c-136b-4dda-8011-80d43e7d5fcc" providerId="ADAL" clId="{7140C373-33CB-4AD8-AABD-DB85491BB251}" dt="2025-11-06T09:29:55.899" v="530" actId="478"/>
          <ac:spMkLst>
            <pc:docMk/>
            <pc:sldMk cId="2232922490" sldId="382"/>
            <ac:spMk id="26" creationId="{9C77E20A-D4EE-CFCF-5306-4CBE52981F7F}"/>
          </ac:spMkLst>
        </pc:spChg>
        <pc:spChg chg="mod">
          <ac:chgData name="Marco Francesco Bocciolone" userId="23102a0c-136b-4dda-8011-80d43e7d5fcc" providerId="ADAL" clId="{7140C373-33CB-4AD8-AABD-DB85491BB251}" dt="2025-11-06T10:05:16.249" v="1024" actId="2711"/>
          <ac:spMkLst>
            <pc:docMk/>
            <pc:sldMk cId="2232922490" sldId="382"/>
            <ac:spMk id="33" creationId="{640E79CC-E4CD-8DE4-5841-0DD91A667202}"/>
          </ac:spMkLst>
        </pc:spChg>
        <pc:spChg chg="mod">
          <ac:chgData name="Marco Francesco Bocciolone" userId="23102a0c-136b-4dda-8011-80d43e7d5fcc" providerId="ADAL" clId="{7140C373-33CB-4AD8-AABD-DB85491BB251}" dt="2025-11-06T10:05:16.249" v="1024" actId="2711"/>
          <ac:spMkLst>
            <pc:docMk/>
            <pc:sldMk cId="2232922490" sldId="382"/>
            <ac:spMk id="54" creationId="{C09BEE8E-0CDA-BB7B-1743-47097FB92F08}"/>
          </ac:spMkLst>
        </pc:spChg>
        <pc:spChg chg="mod">
          <ac:chgData name="Marco Francesco Bocciolone" userId="23102a0c-136b-4dda-8011-80d43e7d5fcc" providerId="ADAL" clId="{7140C373-33CB-4AD8-AABD-DB85491BB251}" dt="2025-11-06T10:05:16.249" v="1024" actId="2711"/>
          <ac:spMkLst>
            <pc:docMk/>
            <pc:sldMk cId="2232922490" sldId="382"/>
            <ac:spMk id="59" creationId="{5CD39933-E0B4-6A57-F045-CDE2B75A5F47}"/>
          </ac:spMkLst>
        </pc:spChg>
        <pc:spChg chg="mod">
          <ac:chgData name="Marco Francesco Bocciolone" userId="23102a0c-136b-4dda-8011-80d43e7d5fcc" providerId="ADAL" clId="{7140C373-33CB-4AD8-AABD-DB85491BB251}" dt="2025-11-06T10:05:16.249" v="1024" actId="2711"/>
          <ac:spMkLst>
            <pc:docMk/>
            <pc:sldMk cId="2232922490" sldId="382"/>
            <ac:spMk id="1027" creationId="{70FAD0AD-C7D8-A740-F8F7-51F5FE1DBB94}"/>
          </ac:spMkLst>
        </pc:spChg>
        <pc:spChg chg="mod">
          <ac:chgData name="Marco Francesco Bocciolone" userId="23102a0c-136b-4dda-8011-80d43e7d5fcc" providerId="ADAL" clId="{7140C373-33CB-4AD8-AABD-DB85491BB251}" dt="2025-11-06T10:05:16.249" v="1024" actId="2711"/>
          <ac:spMkLst>
            <pc:docMk/>
            <pc:sldMk cId="2232922490" sldId="382"/>
            <ac:spMk id="1031" creationId="{5A37E28C-62C1-226B-2D4D-395CA5E09022}"/>
          </ac:spMkLst>
        </pc:spChg>
        <pc:spChg chg="mod">
          <ac:chgData name="Marco Francesco Bocciolone" userId="23102a0c-136b-4dda-8011-80d43e7d5fcc" providerId="ADAL" clId="{7140C373-33CB-4AD8-AABD-DB85491BB251}" dt="2025-11-06T10:05:16.249" v="1024" actId="2711"/>
          <ac:spMkLst>
            <pc:docMk/>
            <pc:sldMk cId="2232922490" sldId="382"/>
            <ac:spMk id="1035" creationId="{C044D990-2E0A-C8BF-4E38-ED4691F9136D}"/>
          </ac:spMkLst>
        </pc:spChg>
        <pc:grpChg chg="add del mod">
          <ac:chgData name="Marco Francesco Bocciolone" userId="23102a0c-136b-4dda-8011-80d43e7d5fcc" providerId="ADAL" clId="{7140C373-33CB-4AD8-AABD-DB85491BB251}" dt="2025-11-06T09:29:54.114" v="528" actId="478"/>
          <ac:grpSpMkLst>
            <pc:docMk/>
            <pc:sldMk cId="2232922490" sldId="382"/>
            <ac:grpSpMk id="3" creationId="{0298F356-AFE5-B2F8-C3E0-8B7E6DE24B42}"/>
          </ac:grpSpMkLst>
        </pc:grpChg>
        <pc:grpChg chg="del">
          <ac:chgData name="Marco Francesco Bocciolone" userId="23102a0c-136b-4dda-8011-80d43e7d5fcc" providerId="ADAL" clId="{7140C373-33CB-4AD8-AABD-DB85491BB251}" dt="2025-11-06T09:26:43.515" v="507" actId="21"/>
          <ac:grpSpMkLst>
            <pc:docMk/>
            <pc:sldMk cId="2232922490" sldId="382"/>
            <ac:grpSpMk id="23" creationId="{0298F356-AFE5-B2F8-C3E0-8B7E6DE24B42}"/>
          </ac:grpSpMkLst>
        </pc:grpChg>
        <pc:picChg chg="add del mod">
          <ac:chgData name="Marco Francesco Bocciolone" userId="23102a0c-136b-4dda-8011-80d43e7d5fcc" providerId="ADAL" clId="{7140C373-33CB-4AD8-AABD-DB85491BB251}" dt="2025-11-06T09:29:55.077" v="529" actId="478"/>
          <ac:picMkLst>
            <pc:docMk/>
            <pc:sldMk cId="2232922490" sldId="382"/>
            <ac:picMk id="2" creationId="{79DEDAD8-B7A1-B8DB-1033-B64982DC2CE4}"/>
          </ac:picMkLst>
        </pc:picChg>
        <pc:picChg chg="mod">
          <ac:chgData name="Marco Francesco Bocciolone" userId="23102a0c-136b-4dda-8011-80d43e7d5fcc" providerId="ADAL" clId="{7140C373-33CB-4AD8-AABD-DB85491BB251}" dt="2025-11-06T09:26:52.757" v="508"/>
          <ac:picMkLst>
            <pc:docMk/>
            <pc:sldMk cId="2232922490" sldId="382"/>
            <ac:picMk id="7" creationId="{9BBD1423-4721-961E-22A7-1C5BFE7BB7FF}"/>
          </ac:picMkLst>
        </pc:picChg>
        <pc:picChg chg="del">
          <ac:chgData name="Marco Francesco Bocciolone" userId="23102a0c-136b-4dda-8011-80d43e7d5fcc" providerId="ADAL" clId="{7140C373-33CB-4AD8-AABD-DB85491BB251}" dt="2025-11-06T09:26:43.515" v="507" actId="21"/>
          <ac:picMkLst>
            <pc:docMk/>
            <pc:sldMk cId="2232922490" sldId="382"/>
            <ac:picMk id="8" creationId="{20E44033-44C9-D779-4506-D40C86F26305}"/>
          </ac:picMkLst>
        </pc:picChg>
        <pc:picChg chg="mod">
          <ac:chgData name="Marco Francesco Bocciolone" userId="23102a0c-136b-4dda-8011-80d43e7d5fcc" providerId="ADAL" clId="{7140C373-33CB-4AD8-AABD-DB85491BB251}" dt="2025-11-06T09:26:52.757" v="508"/>
          <ac:picMkLst>
            <pc:docMk/>
            <pc:sldMk cId="2232922490" sldId="382"/>
            <ac:picMk id="9" creationId="{75EF9658-5D9F-C103-89B2-C039CABC310E}"/>
          </ac:picMkLst>
        </pc:picChg>
        <pc:picChg chg="add del mod">
          <ac:chgData name="Marco Francesco Bocciolone" userId="23102a0c-136b-4dda-8011-80d43e7d5fcc" providerId="ADAL" clId="{7140C373-33CB-4AD8-AABD-DB85491BB251}" dt="2025-11-06T09:29:52.104" v="526" actId="478"/>
          <ac:picMkLst>
            <pc:docMk/>
            <pc:sldMk cId="2232922490" sldId="382"/>
            <ac:picMk id="10" creationId="{604C0096-F581-1B1C-0D7C-172D629CABD1}"/>
          </ac:picMkLst>
        </pc:picChg>
        <pc:picChg chg="add del mod">
          <ac:chgData name="Marco Francesco Bocciolone" userId="23102a0c-136b-4dda-8011-80d43e7d5fcc" providerId="ADAL" clId="{7140C373-33CB-4AD8-AABD-DB85491BB251}" dt="2025-11-06T09:29:53.256" v="527" actId="478"/>
          <ac:picMkLst>
            <pc:docMk/>
            <pc:sldMk cId="2232922490" sldId="382"/>
            <ac:picMk id="12" creationId="{20E44033-44C9-D779-4506-D40C86F26305}"/>
          </ac:picMkLst>
        </pc:picChg>
        <pc:picChg chg="del">
          <ac:chgData name="Marco Francesco Bocciolone" userId="23102a0c-136b-4dda-8011-80d43e7d5fcc" providerId="ADAL" clId="{7140C373-33CB-4AD8-AABD-DB85491BB251}" dt="2025-11-06T09:26:43.515" v="507" actId="21"/>
          <ac:picMkLst>
            <pc:docMk/>
            <pc:sldMk cId="2232922490" sldId="382"/>
            <ac:picMk id="29" creationId="{79DEDAD8-B7A1-B8DB-1033-B64982DC2CE4}"/>
          </ac:picMkLst>
        </pc:picChg>
        <pc:picChg chg="del">
          <ac:chgData name="Marco Francesco Bocciolone" userId="23102a0c-136b-4dda-8011-80d43e7d5fcc" providerId="ADAL" clId="{7140C373-33CB-4AD8-AABD-DB85491BB251}" dt="2025-11-06T09:26:43.515" v="507" actId="21"/>
          <ac:picMkLst>
            <pc:docMk/>
            <pc:sldMk cId="2232922490" sldId="382"/>
            <ac:picMk id="35" creationId="{604C0096-F581-1B1C-0D7C-172D629CABD1}"/>
          </ac:picMkLst>
        </pc:picChg>
      </pc:sldChg>
      <pc:sldChg chg="delSp modSp add mod modClrScheme chgLayout">
        <pc:chgData name="Marco Francesco Bocciolone" userId="23102a0c-136b-4dda-8011-80d43e7d5fcc" providerId="ADAL" clId="{7140C373-33CB-4AD8-AABD-DB85491BB251}" dt="2025-11-06T13:26:32.876" v="5665" actId="478"/>
        <pc:sldMkLst>
          <pc:docMk/>
          <pc:sldMk cId="3480288885" sldId="383"/>
        </pc:sldMkLst>
        <pc:spChg chg="mod">
          <ac:chgData name="Marco Francesco Bocciolone" userId="23102a0c-136b-4dda-8011-80d43e7d5fcc" providerId="ADAL" clId="{7140C373-33CB-4AD8-AABD-DB85491BB251}" dt="2025-11-06T11:43:05.487" v="3271" actId="1035"/>
          <ac:spMkLst>
            <pc:docMk/>
            <pc:sldMk cId="3480288885" sldId="383"/>
            <ac:spMk id="3" creationId="{AB3C754F-CB2D-51B9-0D3C-6E9366DEB662}"/>
          </ac:spMkLst>
        </pc:spChg>
        <pc:spChg chg="mod">
          <ac:chgData name="Marco Francesco Bocciolone" userId="23102a0c-136b-4dda-8011-80d43e7d5fcc" providerId="ADAL" clId="{7140C373-33CB-4AD8-AABD-DB85491BB251}" dt="2025-11-06T10:05:33.717" v="1025" actId="2711"/>
          <ac:spMkLst>
            <pc:docMk/>
            <pc:sldMk cId="3480288885" sldId="383"/>
            <ac:spMk id="4" creationId="{DE67CBF9-51D3-AF8B-E016-FBFC409E1E25}"/>
          </ac:spMkLst>
        </pc:spChg>
        <pc:spChg chg="mod">
          <ac:chgData name="Marco Francesco Bocciolone" userId="23102a0c-136b-4dda-8011-80d43e7d5fcc" providerId="ADAL" clId="{7140C373-33CB-4AD8-AABD-DB85491BB251}" dt="2025-11-06T11:43:05.487" v="3271" actId="1035"/>
          <ac:spMkLst>
            <pc:docMk/>
            <pc:sldMk cId="3480288885" sldId="383"/>
            <ac:spMk id="6" creationId="{5ACDCE76-B352-C161-EC2B-673BB091FEA7}"/>
          </ac:spMkLst>
        </pc:spChg>
        <pc:spChg chg="mod">
          <ac:chgData name="Marco Francesco Bocciolone" userId="23102a0c-136b-4dda-8011-80d43e7d5fcc" providerId="ADAL" clId="{7140C373-33CB-4AD8-AABD-DB85491BB251}" dt="2025-11-06T11:43:05.487" v="3271" actId="1035"/>
          <ac:spMkLst>
            <pc:docMk/>
            <pc:sldMk cId="3480288885" sldId="383"/>
            <ac:spMk id="7" creationId="{A2943D0C-6E9B-6971-CF62-D2170EDF0385}"/>
          </ac:spMkLst>
        </pc:spChg>
        <pc:spChg chg="mod">
          <ac:chgData name="Marco Francesco Bocciolone" userId="23102a0c-136b-4dda-8011-80d43e7d5fcc" providerId="ADAL" clId="{7140C373-33CB-4AD8-AABD-DB85491BB251}" dt="2025-11-06T10:05:33.717" v="1025" actId="2711"/>
          <ac:spMkLst>
            <pc:docMk/>
            <pc:sldMk cId="3480288885" sldId="383"/>
            <ac:spMk id="9" creationId="{DCAC37F9-7C23-4CAB-09E1-DEBD9873EFCA}"/>
          </ac:spMkLst>
        </pc:spChg>
        <pc:spChg chg="mod">
          <ac:chgData name="Marco Francesco Bocciolone" userId="23102a0c-136b-4dda-8011-80d43e7d5fcc" providerId="ADAL" clId="{7140C373-33CB-4AD8-AABD-DB85491BB251}" dt="2025-11-06T11:43:05.487" v="3271" actId="1035"/>
          <ac:spMkLst>
            <pc:docMk/>
            <pc:sldMk cId="3480288885" sldId="383"/>
            <ac:spMk id="10" creationId="{22D53C8D-0558-17E4-F517-59A6EDBF21F6}"/>
          </ac:spMkLst>
        </pc:spChg>
        <pc:spChg chg="del mod">
          <ac:chgData name="Marco Francesco Bocciolone" userId="23102a0c-136b-4dda-8011-80d43e7d5fcc" providerId="ADAL" clId="{7140C373-33CB-4AD8-AABD-DB85491BB251}" dt="2025-11-06T11:42:57.331" v="3252" actId="478"/>
          <ac:spMkLst>
            <pc:docMk/>
            <pc:sldMk cId="3480288885" sldId="383"/>
            <ac:spMk id="11" creationId="{6F47437B-5779-79AD-29F5-C3F3657649D1}"/>
          </ac:spMkLst>
        </pc:spChg>
        <pc:spChg chg="mod">
          <ac:chgData name="Marco Francesco Bocciolone" userId="23102a0c-136b-4dda-8011-80d43e7d5fcc" providerId="ADAL" clId="{7140C373-33CB-4AD8-AABD-DB85491BB251}" dt="2025-11-06T11:43:05.487" v="3271" actId="1035"/>
          <ac:spMkLst>
            <pc:docMk/>
            <pc:sldMk cId="3480288885" sldId="383"/>
            <ac:spMk id="13" creationId="{2E556667-3342-4FE2-5FEB-C3B303E8F12C}"/>
          </ac:spMkLst>
        </pc:spChg>
        <pc:spChg chg="mod">
          <ac:chgData name="Marco Francesco Bocciolone" userId="23102a0c-136b-4dda-8011-80d43e7d5fcc" providerId="ADAL" clId="{7140C373-33CB-4AD8-AABD-DB85491BB251}" dt="2025-11-06T10:05:33.717" v="1025" actId="2711"/>
          <ac:spMkLst>
            <pc:docMk/>
            <pc:sldMk cId="3480288885" sldId="383"/>
            <ac:spMk id="14" creationId="{B3DC8704-DACE-1CBF-0E7D-62D2122FB86F}"/>
          </ac:spMkLst>
        </pc:spChg>
        <pc:spChg chg="mod">
          <ac:chgData name="Marco Francesco Bocciolone" userId="23102a0c-136b-4dda-8011-80d43e7d5fcc" providerId="ADAL" clId="{7140C373-33CB-4AD8-AABD-DB85491BB251}" dt="2025-11-06T11:43:05.487" v="3271" actId="1035"/>
          <ac:spMkLst>
            <pc:docMk/>
            <pc:sldMk cId="3480288885" sldId="383"/>
            <ac:spMk id="15" creationId="{E995E9AE-9974-6AE5-1138-AC141D8FAAD9}"/>
          </ac:spMkLst>
        </pc:spChg>
        <pc:spChg chg="mod">
          <ac:chgData name="Marco Francesco Bocciolone" userId="23102a0c-136b-4dda-8011-80d43e7d5fcc" providerId="ADAL" clId="{7140C373-33CB-4AD8-AABD-DB85491BB251}" dt="2025-11-06T11:43:05.487" v="3271" actId="1035"/>
          <ac:spMkLst>
            <pc:docMk/>
            <pc:sldMk cId="3480288885" sldId="383"/>
            <ac:spMk id="18" creationId="{ED150B58-F8D8-A725-536F-7A710DA52338}"/>
          </ac:spMkLst>
        </pc:spChg>
        <pc:spChg chg="mod">
          <ac:chgData name="Marco Francesco Bocciolone" userId="23102a0c-136b-4dda-8011-80d43e7d5fcc" providerId="ADAL" clId="{7140C373-33CB-4AD8-AABD-DB85491BB251}" dt="2025-11-06T11:43:05.487" v="3271" actId="1035"/>
          <ac:spMkLst>
            <pc:docMk/>
            <pc:sldMk cId="3480288885" sldId="383"/>
            <ac:spMk id="20" creationId="{196C4E45-7045-B243-B880-09DE4801BD8A}"/>
          </ac:spMkLst>
        </pc:spChg>
        <pc:spChg chg="mod">
          <ac:chgData name="Marco Francesco Bocciolone" userId="23102a0c-136b-4dda-8011-80d43e7d5fcc" providerId="ADAL" clId="{7140C373-33CB-4AD8-AABD-DB85491BB251}" dt="2025-11-06T11:43:05.487" v="3271" actId="1035"/>
          <ac:spMkLst>
            <pc:docMk/>
            <pc:sldMk cId="3480288885" sldId="383"/>
            <ac:spMk id="25" creationId="{C627AFF6-CD7D-5BA5-0D28-FADDB2B78176}"/>
          </ac:spMkLst>
        </pc:spChg>
        <pc:spChg chg="del">
          <ac:chgData name="Marco Francesco Bocciolone" userId="23102a0c-136b-4dda-8011-80d43e7d5fcc" providerId="ADAL" clId="{7140C373-33CB-4AD8-AABD-DB85491BB251}" dt="2025-11-06T09:34:20.690" v="618" actId="478"/>
          <ac:spMkLst>
            <pc:docMk/>
            <pc:sldMk cId="3480288885" sldId="383"/>
            <ac:spMk id="26" creationId="{9C77E20A-D4EE-CFCF-5306-4CBE52981F7F}"/>
          </ac:spMkLst>
        </pc:spChg>
        <pc:spChg chg="del mod">
          <ac:chgData name="Marco Francesco Bocciolone" userId="23102a0c-136b-4dda-8011-80d43e7d5fcc" providerId="ADAL" clId="{7140C373-33CB-4AD8-AABD-DB85491BB251}" dt="2025-11-06T13:26:32.876" v="5665" actId="478"/>
          <ac:spMkLst>
            <pc:docMk/>
            <pc:sldMk cId="3480288885" sldId="383"/>
            <ac:spMk id="33" creationId="{640E79CC-E4CD-8DE4-5841-0DD91A667202}"/>
          </ac:spMkLst>
        </pc:spChg>
        <pc:spChg chg="mod">
          <ac:chgData name="Marco Francesco Bocciolone" userId="23102a0c-136b-4dda-8011-80d43e7d5fcc" providerId="ADAL" clId="{7140C373-33CB-4AD8-AABD-DB85491BB251}" dt="2025-11-06T11:43:05.487" v="3271" actId="1035"/>
          <ac:spMkLst>
            <pc:docMk/>
            <pc:sldMk cId="3480288885" sldId="383"/>
            <ac:spMk id="46" creationId="{AAE29892-83D9-DF84-17AE-A1A75A264F48}"/>
          </ac:spMkLst>
        </pc:spChg>
        <pc:grpChg chg="del">
          <ac:chgData name="Marco Francesco Bocciolone" userId="23102a0c-136b-4dda-8011-80d43e7d5fcc" providerId="ADAL" clId="{7140C373-33CB-4AD8-AABD-DB85491BB251}" dt="2025-11-06T09:34:23.146" v="620" actId="478"/>
          <ac:grpSpMkLst>
            <pc:docMk/>
            <pc:sldMk cId="3480288885" sldId="383"/>
            <ac:grpSpMk id="23" creationId="{0298F356-AFE5-B2F8-C3E0-8B7E6DE24B42}"/>
          </ac:grpSpMkLst>
        </pc:grpChg>
        <pc:picChg chg="del">
          <ac:chgData name="Marco Francesco Bocciolone" userId="23102a0c-136b-4dda-8011-80d43e7d5fcc" providerId="ADAL" clId="{7140C373-33CB-4AD8-AABD-DB85491BB251}" dt="2025-11-06T09:34:22.114" v="619" actId="478"/>
          <ac:picMkLst>
            <pc:docMk/>
            <pc:sldMk cId="3480288885" sldId="383"/>
            <ac:picMk id="8" creationId="{F0B652D6-19FF-6F52-94B8-2698125CE560}"/>
          </ac:picMkLst>
        </pc:picChg>
        <pc:picChg chg="del">
          <ac:chgData name="Marco Francesco Bocciolone" userId="23102a0c-136b-4dda-8011-80d43e7d5fcc" providerId="ADAL" clId="{7140C373-33CB-4AD8-AABD-DB85491BB251}" dt="2025-11-06T09:34:18.124" v="616" actId="478"/>
          <ac:picMkLst>
            <pc:docMk/>
            <pc:sldMk cId="3480288885" sldId="383"/>
            <ac:picMk id="29" creationId="{79DEDAD8-B7A1-B8DB-1033-B64982DC2CE4}"/>
          </ac:picMkLst>
        </pc:picChg>
        <pc:picChg chg="del">
          <ac:chgData name="Marco Francesco Bocciolone" userId="23102a0c-136b-4dda-8011-80d43e7d5fcc" providerId="ADAL" clId="{7140C373-33CB-4AD8-AABD-DB85491BB251}" dt="2025-11-06T09:34:19.421" v="617" actId="478"/>
          <ac:picMkLst>
            <pc:docMk/>
            <pc:sldMk cId="3480288885" sldId="383"/>
            <ac:picMk id="35" creationId="{604C0096-F581-1B1C-0D7C-172D629CABD1}"/>
          </ac:picMkLst>
        </pc:picChg>
      </pc:sldChg>
      <pc:sldChg chg="addSp delSp modSp add mod modClrScheme chgLayout">
        <pc:chgData name="Marco Francesco Bocciolone" userId="23102a0c-136b-4dda-8011-80d43e7d5fcc" providerId="ADAL" clId="{7140C373-33CB-4AD8-AABD-DB85491BB251}" dt="2025-11-06T13:26:41.304" v="5668" actId="478"/>
        <pc:sldMkLst>
          <pc:docMk/>
          <pc:sldMk cId="4049990251" sldId="384"/>
        </pc:sldMkLst>
        <pc:spChg chg="del mod">
          <ac:chgData name="Marco Francesco Bocciolone" userId="23102a0c-136b-4dda-8011-80d43e7d5fcc" providerId="ADAL" clId="{7140C373-33CB-4AD8-AABD-DB85491BB251}" dt="2025-11-06T09:47:33.398" v="805" actId="478"/>
          <ac:spMkLst>
            <pc:docMk/>
            <pc:sldMk cId="4049990251" sldId="384"/>
            <ac:spMk id="12" creationId="{9AC19C1E-813D-7F5A-EDC8-B771BEE7D00B}"/>
          </ac:spMkLst>
        </pc:spChg>
        <pc:spChg chg="mod">
          <ac:chgData name="Marco Francesco Bocciolone" userId="23102a0c-136b-4dda-8011-80d43e7d5fcc" providerId="ADAL" clId="{7140C373-33CB-4AD8-AABD-DB85491BB251}" dt="2025-11-06T11:44:38.862" v="3307" actId="14100"/>
          <ac:spMkLst>
            <pc:docMk/>
            <pc:sldMk cId="4049990251" sldId="384"/>
            <ac:spMk id="22" creationId="{6B9B524B-DFC0-F7BC-9AEF-238B4FF33D75}"/>
          </ac:spMkLst>
        </pc:spChg>
        <pc:spChg chg="mod">
          <ac:chgData name="Marco Francesco Bocciolone" userId="23102a0c-136b-4dda-8011-80d43e7d5fcc" providerId="ADAL" clId="{7140C373-33CB-4AD8-AABD-DB85491BB251}" dt="2025-11-06T09:47:35.796" v="806"/>
          <ac:spMkLst>
            <pc:docMk/>
            <pc:sldMk cId="4049990251" sldId="384"/>
            <ac:spMk id="30" creationId="{54240480-4B3D-D057-D6AD-F3A29D4E4198}"/>
          </ac:spMkLst>
        </pc:spChg>
        <pc:spChg chg="add del mod">
          <ac:chgData name="Marco Francesco Bocciolone" userId="23102a0c-136b-4dda-8011-80d43e7d5fcc" providerId="ADAL" clId="{7140C373-33CB-4AD8-AABD-DB85491BB251}" dt="2025-11-06T13:26:41.304" v="5668" actId="478"/>
          <ac:spMkLst>
            <pc:docMk/>
            <pc:sldMk cId="4049990251" sldId="384"/>
            <ac:spMk id="38" creationId="{5F9B78C1-1F12-BB37-BE19-303101575AD7}"/>
          </ac:spMkLst>
        </pc:spChg>
        <pc:grpChg chg="add del mod">
          <ac:chgData name="Marco Francesco Bocciolone" userId="23102a0c-136b-4dda-8011-80d43e7d5fcc" providerId="ADAL" clId="{7140C373-33CB-4AD8-AABD-DB85491BB251}" dt="2025-11-06T09:47:38.107" v="807" actId="478"/>
          <ac:grpSpMkLst>
            <pc:docMk/>
            <pc:sldMk cId="4049990251" sldId="384"/>
            <ac:grpSpMk id="2" creationId="{00467D44-8ACA-B30E-61D4-C14677B1B18E}"/>
          </ac:grpSpMkLst>
        </pc:grpChg>
        <pc:grpChg chg="mod">
          <ac:chgData name="Marco Francesco Bocciolone" userId="23102a0c-136b-4dda-8011-80d43e7d5fcc" providerId="ADAL" clId="{7140C373-33CB-4AD8-AABD-DB85491BB251}" dt="2025-11-06T09:46:39.338" v="786" actId="255"/>
          <ac:grpSpMkLst>
            <pc:docMk/>
            <pc:sldMk cId="4049990251" sldId="384"/>
            <ac:grpSpMk id="13" creationId="{53213D64-974E-0421-C74A-4BC5B06A69EF}"/>
          </ac:grpSpMkLst>
        </pc:grpChg>
        <pc:grpChg chg="del">
          <ac:chgData name="Marco Francesco Bocciolone" userId="23102a0c-136b-4dda-8011-80d43e7d5fcc" providerId="ADAL" clId="{7140C373-33CB-4AD8-AABD-DB85491BB251}" dt="2025-11-06T09:45:25.937" v="779" actId="478"/>
          <ac:grpSpMkLst>
            <pc:docMk/>
            <pc:sldMk cId="4049990251" sldId="384"/>
            <ac:grpSpMk id="14" creationId="{847312AF-1B6F-4651-AC26-8D1A3B1D6EA5}"/>
          </ac:grpSpMkLst>
        </pc:grpChg>
        <pc:picChg chg="mod">
          <ac:chgData name="Marco Francesco Bocciolone" userId="23102a0c-136b-4dda-8011-80d43e7d5fcc" providerId="ADAL" clId="{7140C373-33CB-4AD8-AABD-DB85491BB251}" dt="2025-11-06T09:46:39.338" v="786" actId="255"/>
          <ac:picMkLst>
            <pc:docMk/>
            <pc:sldMk cId="4049990251" sldId="384"/>
            <ac:picMk id="3" creationId="{15FFEFB5-42C4-3BFD-206D-E316563DFC22}"/>
          </ac:picMkLst>
        </pc:picChg>
        <pc:picChg chg="mod">
          <ac:chgData name="Marco Francesco Bocciolone" userId="23102a0c-136b-4dda-8011-80d43e7d5fcc" providerId="ADAL" clId="{7140C373-33CB-4AD8-AABD-DB85491BB251}" dt="2025-11-06T09:46:39.338" v="786" actId="255"/>
          <ac:picMkLst>
            <pc:docMk/>
            <pc:sldMk cId="4049990251" sldId="384"/>
            <ac:picMk id="4" creationId="{01DCD1B1-3890-10C9-69E3-334BB36AEF98}"/>
          </ac:picMkLst>
        </pc:picChg>
        <pc:picChg chg="mod">
          <ac:chgData name="Marco Francesco Bocciolone" userId="23102a0c-136b-4dda-8011-80d43e7d5fcc" providerId="ADAL" clId="{7140C373-33CB-4AD8-AABD-DB85491BB251}" dt="2025-11-06T09:46:39.338" v="786" actId="255"/>
          <ac:picMkLst>
            <pc:docMk/>
            <pc:sldMk cId="4049990251" sldId="384"/>
            <ac:picMk id="6" creationId="{B80FF462-B106-12DC-FCD1-0A93DDC46FC7}"/>
          </ac:picMkLst>
        </pc:picChg>
        <pc:picChg chg="mod">
          <ac:chgData name="Marco Francesco Bocciolone" userId="23102a0c-136b-4dda-8011-80d43e7d5fcc" providerId="ADAL" clId="{7140C373-33CB-4AD8-AABD-DB85491BB251}" dt="2025-11-06T09:46:39.338" v="786" actId="255"/>
          <ac:picMkLst>
            <pc:docMk/>
            <pc:sldMk cId="4049990251" sldId="384"/>
            <ac:picMk id="8" creationId="{4834C650-D12F-9B39-4EFF-C772225A764B}"/>
          </ac:picMkLst>
        </pc:picChg>
        <pc:picChg chg="mod">
          <ac:chgData name="Marco Francesco Bocciolone" userId="23102a0c-136b-4dda-8011-80d43e7d5fcc" providerId="ADAL" clId="{7140C373-33CB-4AD8-AABD-DB85491BB251}" dt="2025-11-06T09:46:39.338" v="786" actId="255"/>
          <ac:picMkLst>
            <pc:docMk/>
            <pc:sldMk cId="4049990251" sldId="384"/>
            <ac:picMk id="10" creationId="{2B726607-219A-8B32-68A3-B5272336D54D}"/>
          </ac:picMkLst>
        </pc:picChg>
        <pc:picChg chg="mod">
          <ac:chgData name="Marco Francesco Bocciolone" userId="23102a0c-136b-4dda-8011-80d43e7d5fcc" providerId="ADAL" clId="{7140C373-33CB-4AD8-AABD-DB85491BB251}" dt="2025-11-06T09:46:39.338" v="786" actId="255"/>
          <ac:picMkLst>
            <pc:docMk/>
            <pc:sldMk cId="4049990251" sldId="384"/>
            <ac:picMk id="15" creationId="{2D8A86C2-9B22-4314-D773-BA95F0EB2692}"/>
          </ac:picMkLst>
        </pc:picChg>
        <pc:picChg chg="mod">
          <ac:chgData name="Marco Francesco Bocciolone" userId="23102a0c-136b-4dda-8011-80d43e7d5fcc" providerId="ADAL" clId="{7140C373-33CB-4AD8-AABD-DB85491BB251}" dt="2025-11-06T09:47:35.796" v="806"/>
          <ac:picMkLst>
            <pc:docMk/>
            <pc:sldMk cId="4049990251" sldId="384"/>
            <ac:picMk id="31" creationId="{7F06FFA0-08C4-9A3F-6E32-AA813A10DBED}"/>
          </ac:picMkLst>
        </pc:picChg>
        <pc:picChg chg="mod">
          <ac:chgData name="Marco Francesco Bocciolone" userId="23102a0c-136b-4dda-8011-80d43e7d5fcc" providerId="ADAL" clId="{7140C373-33CB-4AD8-AABD-DB85491BB251}" dt="2025-11-06T09:47:35.796" v="806"/>
          <ac:picMkLst>
            <pc:docMk/>
            <pc:sldMk cId="4049990251" sldId="384"/>
            <ac:picMk id="32" creationId="{90730C06-360B-4BAC-AC19-2B8DEFEDE9CF}"/>
          </ac:picMkLst>
        </pc:picChg>
        <pc:picChg chg="mod">
          <ac:chgData name="Marco Francesco Bocciolone" userId="23102a0c-136b-4dda-8011-80d43e7d5fcc" providerId="ADAL" clId="{7140C373-33CB-4AD8-AABD-DB85491BB251}" dt="2025-11-06T09:47:35.796" v="806"/>
          <ac:picMkLst>
            <pc:docMk/>
            <pc:sldMk cId="4049990251" sldId="384"/>
            <ac:picMk id="33" creationId="{2B75FD8C-3968-ED05-86C0-7A7D40146BF7}"/>
          </ac:picMkLst>
        </pc:picChg>
        <pc:picChg chg="mod">
          <ac:chgData name="Marco Francesco Bocciolone" userId="23102a0c-136b-4dda-8011-80d43e7d5fcc" providerId="ADAL" clId="{7140C373-33CB-4AD8-AABD-DB85491BB251}" dt="2025-11-06T09:47:35.796" v="806"/>
          <ac:picMkLst>
            <pc:docMk/>
            <pc:sldMk cId="4049990251" sldId="384"/>
            <ac:picMk id="34" creationId="{4F9703BE-E754-658A-DDF9-06E642970558}"/>
          </ac:picMkLst>
        </pc:picChg>
        <pc:picChg chg="mod">
          <ac:chgData name="Marco Francesco Bocciolone" userId="23102a0c-136b-4dda-8011-80d43e7d5fcc" providerId="ADAL" clId="{7140C373-33CB-4AD8-AABD-DB85491BB251}" dt="2025-11-06T09:47:35.796" v="806"/>
          <ac:picMkLst>
            <pc:docMk/>
            <pc:sldMk cId="4049990251" sldId="384"/>
            <ac:picMk id="35" creationId="{24FD0FC3-099C-1C0E-BD53-0C96DC893216}"/>
          </ac:picMkLst>
        </pc:picChg>
        <pc:picChg chg="mod">
          <ac:chgData name="Marco Francesco Bocciolone" userId="23102a0c-136b-4dda-8011-80d43e7d5fcc" providerId="ADAL" clId="{7140C373-33CB-4AD8-AABD-DB85491BB251}" dt="2025-11-06T09:47:35.796" v="806"/>
          <ac:picMkLst>
            <pc:docMk/>
            <pc:sldMk cId="4049990251" sldId="384"/>
            <ac:picMk id="36" creationId="{50501C4E-51E5-BBD0-F744-070D681F00FB}"/>
          </ac:picMkLst>
        </pc:picChg>
        <pc:picChg chg="mod">
          <ac:chgData name="Marco Francesco Bocciolone" userId="23102a0c-136b-4dda-8011-80d43e7d5fcc" providerId="ADAL" clId="{7140C373-33CB-4AD8-AABD-DB85491BB251}" dt="2025-11-06T09:47:35.796" v="806"/>
          <ac:picMkLst>
            <pc:docMk/>
            <pc:sldMk cId="4049990251" sldId="384"/>
            <ac:picMk id="37" creationId="{BC9533A4-D1A4-20A9-56B9-5DFCF97012E6}"/>
          </ac:picMkLst>
        </pc:picChg>
        <pc:cxnChg chg="mod">
          <ac:chgData name="Marco Francesco Bocciolone" userId="23102a0c-136b-4dda-8011-80d43e7d5fcc" providerId="ADAL" clId="{7140C373-33CB-4AD8-AABD-DB85491BB251}" dt="2025-11-06T09:46:39.338" v="786" actId="255"/>
          <ac:cxnSpMkLst>
            <pc:docMk/>
            <pc:sldMk cId="4049990251" sldId="384"/>
            <ac:cxnSpMk id="16" creationId="{4D2304FB-BC83-E1F0-AEAC-D8E5C7A6A318}"/>
          </ac:cxnSpMkLst>
        </pc:cxnChg>
      </pc:sldChg>
      <pc:sldChg chg="delSp modSp add mod modClrScheme chgLayout">
        <pc:chgData name="Marco Francesco Bocciolone" userId="23102a0c-136b-4dda-8011-80d43e7d5fcc" providerId="ADAL" clId="{7140C373-33CB-4AD8-AABD-DB85491BB251}" dt="2025-11-06T10:06:30.916" v="1028" actId="2711"/>
        <pc:sldMkLst>
          <pc:docMk/>
          <pc:sldMk cId="3224967241" sldId="385"/>
        </pc:sldMkLst>
        <pc:spChg chg="mod">
          <ac:chgData name="Marco Francesco Bocciolone" userId="23102a0c-136b-4dda-8011-80d43e7d5fcc" providerId="ADAL" clId="{7140C373-33CB-4AD8-AABD-DB85491BB251}" dt="2025-11-06T10:06:30.916" v="1028" actId="2711"/>
          <ac:spMkLst>
            <pc:docMk/>
            <pc:sldMk cId="3224967241" sldId="385"/>
            <ac:spMk id="4" creationId="{14B3D1D3-A032-C31E-4C20-A92F1F791BE2}"/>
          </ac:spMkLst>
        </pc:spChg>
        <pc:spChg chg="mod">
          <ac:chgData name="Marco Francesco Bocciolone" userId="23102a0c-136b-4dda-8011-80d43e7d5fcc" providerId="ADAL" clId="{7140C373-33CB-4AD8-AABD-DB85491BB251}" dt="2025-11-06T10:06:30.916" v="1028" actId="2711"/>
          <ac:spMkLst>
            <pc:docMk/>
            <pc:sldMk cId="3224967241" sldId="385"/>
            <ac:spMk id="5" creationId="{6AFBB40E-2862-0B33-425A-3375256A6EF3}"/>
          </ac:spMkLst>
        </pc:spChg>
        <pc:spChg chg="mod">
          <ac:chgData name="Marco Francesco Bocciolone" userId="23102a0c-136b-4dda-8011-80d43e7d5fcc" providerId="ADAL" clId="{7140C373-33CB-4AD8-AABD-DB85491BB251}" dt="2025-11-06T10:06:30.916" v="1028" actId="2711"/>
          <ac:spMkLst>
            <pc:docMk/>
            <pc:sldMk cId="3224967241" sldId="385"/>
            <ac:spMk id="7" creationId="{C7055179-651D-61C9-8EE6-CE256D161F0A}"/>
          </ac:spMkLst>
        </pc:spChg>
        <pc:spChg chg="mod">
          <ac:chgData name="Marco Francesco Bocciolone" userId="23102a0c-136b-4dda-8011-80d43e7d5fcc" providerId="ADAL" clId="{7140C373-33CB-4AD8-AABD-DB85491BB251}" dt="2025-11-06T10:06:30.916" v="1028" actId="2711"/>
          <ac:spMkLst>
            <pc:docMk/>
            <pc:sldMk cId="3224967241" sldId="385"/>
            <ac:spMk id="35" creationId="{6A59585D-C2C4-154E-C51D-EE0CB7D53AB8}"/>
          </ac:spMkLst>
        </pc:spChg>
        <pc:grpChg chg="del mod">
          <ac:chgData name="Marco Francesco Bocciolone" userId="23102a0c-136b-4dda-8011-80d43e7d5fcc" providerId="ADAL" clId="{7140C373-33CB-4AD8-AABD-DB85491BB251}" dt="2025-11-06T09:50:07.423" v="864" actId="478"/>
          <ac:grpSpMkLst>
            <pc:docMk/>
            <pc:sldMk cId="3224967241" sldId="385"/>
            <ac:grpSpMk id="6" creationId="{6217CEC5-E916-CC3D-23E6-B38E00F17A37}"/>
          </ac:grpSpMkLst>
        </pc:grpChg>
        <pc:grpChg chg="mod">
          <ac:chgData name="Marco Francesco Bocciolone" userId="23102a0c-136b-4dda-8011-80d43e7d5fcc" providerId="ADAL" clId="{7140C373-33CB-4AD8-AABD-DB85491BB251}" dt="2025-11-06T10:06:30.916" v="1028" actId="2711"/>
          <ac:grpSpMkLst>
            <pc:docMk/>
            <pc:sldMk cId="3224967241" sldId="385"/>
            <ac:grpSpMk id="10" creationId="{E23157E8-BDB3-4254-6966-3C8C3E8669F4}"/>
          </ac:grpSpMkLst>
        </pc:grpChg>
        <pc:picChg chg="mod">
          <ac:chgData name="Marco Francesco Bocciolone" userId="23102a0c-136b-4dda-8011-80d43e7d5fcc" providerId="ADAL" clId="{7140C373-33CB-4AD8-AABD-DB85491BB251}" dt="2025-11-06T09:49:47.978" v="861" actId="1035"/>
          <ac:picMkLst>
            <pc:docMk/>
            <pc:sldMk cId="3224967241" sldId="385"/>
            <ac:picMk id="2" creationId="{D502C831-DFCD-7CBA-98DD-ED1AA7643C99}"/>
          </ac:picMkLst>
        </pc:picChg>
        <pc:picChg chg="mod">
          <ac:chgData name="Marco Francesco Bocciolone" userId="23102a0c-136b-4dda-8011-80d43e7d5fcc" providerId="ADAL" clId="{7140C373-33CB-4AD8-AABD-DB85491BB251}" dt="2025-11-06T09:49:47.978" v="861" actId="1035"/>
          <ac:picMkLst>
            <pc:docMk/>
            <pc:sldMk cId="3224967241" sldId="385"/>
            <ac:picMk id="9" creationId="{21D64723-DF97-ED70-BF36-E3F3CF5BD919}"/>
          </ac:picMkLst>
        </pc:picChg>
        <pc:picChg chg="mod">
          <ac:chgData name="Marco Francesco Bocciolone" userId="23102a0c-136b-4dda-8011-80d43e7d5fcc" providerId="ADAL" clId="{7140C373-33CB-4AD8-AABD-DB85491BB251}" dt="2025-11-06T10:06:30.916" v="1028" actId="2711"/>
          <ac:picMkLst>
            <pc:docMk/>
            <pc:sldMk cId="3224967241" sldId="385"/>
            <ac:picMk id="41" creationId="{2014DD2F-C33F-7E18-2413-1C492FD27C61}"/>
          </ac:picMkLst>
        </pc:picChg>
        <pc:picChg chg="mod">
          <ac:chgData name="Marco Francesco Bocciolone" userId="23102a0c-136b-4dda-8011-80d43e7d5fcc" providerId="ADAL" clId="{7140C373-33CB-4AD8-AABD-DB85491BB251}" dt="2025-11-06T10:06:30.916" v="1028" actId="2711"/>
          <ac:picMkLst>
            <pc:docMk/>
            <pc:sldMk cId="3224967241" sldId="385"/>
            <ac:picMk id="42" creationId="{D3C81B4F-A7EB-A206-3E4D-12463DA9D996}"/>
          </ac:picMkLst>
        </pc:picChg>
        <pc:cxnChg chg="mod">
          <ac:chgData name="Marco Francesco Bocciolone" userId="23102a0c-136b-4dda-8011-80d43e7d5fcc" providerId="ADAL" clId="{7140C373-33CB-4AD8-AABD-DB85491BB251}" dt="2025-11-06T10:06:30.916" v="1028" actId="2711"/>
          <ac:cxnSpMkLst>
            <pc:docMk/>
            <pc:sldMk cId="3224967241" sldId="385"/>
            <ac:cxnSpMk id="37" creationId="{C0AF021F-1312-DD0F-BDAE-8170DF9E076B}"/>
          </ac:cxnSpMkLst>
        </pc:cxnChg>
        <pc:cxnChg chg="mod">
          <ac:chgData name="Marco Francesco Bocciolone" userId="23102a0c-136b-4dda-8011-80d43e7d5fcc" providerId="ADAL" clId="{7140C373-33CB-4AD8-AABD-DB85491BB251}" dt="2025-11-06T10:06:30.916" v="1028" actId="2711"/>
          <ac:cxnSpMkLst>
            <pc:docMk/>
            <pc:sldMk cId="3224967241" sldId="385"/>
            <ac:cxnSpMk id="39" creationId="{7B646B80-D464-8DB9-3D19-E4F0F93B8624}"/>
          </ac:cxnSpMkLst>
        </pc:cxnChg>
      </pc:sldChg>
      <pc:sldChg chg="delSp modSp add mod modClrScheme chgLayout">
        <pc:chgData name="Marco Francesco Bocciolone" userId="23102a0c-136b-4dda-8011-80d43e7d5fcc" providerId="ADAL" clId="{7140C373-33CB-4AD8-AABD-DB85491BB251}" dt="2025-11-06T13:26:46.440" v="5671" actId="478"/>
        <pc:sldMkLst>
          <pc:docMk/>
          <pc:sldMk cId="3811291879" sldId="386"/>
        </pc:sldMkLst>
        <pc:spChg chg="del mod">
          <ac:chgData name="Marco Francesco Bocciolone" userId="23102a0c-136b-4dda-8011-80d43e7d5fcc" providerId="ADAL" clId="{7140C373-33CB-4AD8-AABD-DB85491BB251}" dt="2025-11-06T13:26:46.440" v="5671" actId="478"/>
          <ac:spMkLst>
            <pc:docMk/>
            <pc:sldMk cId="3811291879" sldId="386"/>
            <ac:spMk id="2" creationId="{4663B3A2-E42B-0593-0222-CB53C315B801}"/>
          </ac:spMkLst>
        </pc:spChg>
        <pc:spChg chg="mod">
          <ac:chgData name="Marco Francesco Bocciolone" userId="23102a0c-136b-4dda-8011-80d43e7d5fcc" providerId="ADAL" clId="{7140C373-33CB-4AD8-AABD-DB85491BB251}" dt="2025-11-06T10:06:47.011" v="1029" actId="2711"/>
          <ac:spMkLst>
            <pc:docMk/>
            <pc:sldMk cId="3811291879" sldId="386"/>
            <ac:spMk id="6" creationId="{B5F25196-3DA8-A40A-3A6B-2A2C0CF27EA8}"/>
          </ac:spMkLst>
        </pc:spChg>
        <pc:spChg chg="mod">
          <ac:chgData name="Marco Francesco Bocciolone" userId="23102a0c-136b-4dda-8011-80d43e7d5fcc" providerId="ADAL" clId="{7140C373-33CB-4AD8-AABD-DB85491BB251}" dt="2025-11-06T10:06:47.011" v="1029" actId="2711"/>
          <ac:spMkLst>
            <pc:docMk/>
            <pc:sldMk cId="3811291879" sldId="386"/>
            <ac:spMk id="54" creationId="{881D6A0D-7BC7-8E41-D45B-F7024194645E}"/>
          </ac:spMkLst>
        </pc:spChg>
        <pc:spChg chg="mod">
          <ac:chgData name="Marco Francesco Bocciolone" userId="23102a0c-136b-4dda-8011-80d43e7d5fcc" providerId="ADAL" clId="{7140C373-33CB-4AD8-AABD-DB85491BB251}" dt="2025-11-06T10:06:47.011" v="1029" actId="2711"/>
          <ac:spMkLst>
            <pc:docMk/>
            <pc:sldMk cId="3811291879" sldId="386"/>
            <ac:spMk id="55" creationId="{A7DD06DE-5F0A-E4AF-350C-5A8FB8991D92}"/>
          </ac:spMkLst>
        </pc:spChg>
        <pc:spChg chg="mod">
          <ac:chgData name="Marco Francesco Bocciolone" userId="23102a0c-136b-4dda-8011-80d43e7d5fcc" providerId="ADAL" clId="{7140C373-33CB-4AD8-AABD-DB85491BB251}" dt="2025-11-06T10:06:47.011" v="1029" actId="2711"/>
          <ac:spMkLst>
            <pc:docMk/>
            <pc:sldMk cId="3811291879" sldId="386"/>
            <ac:spMk id="56" creationId="{FFFCF54F-AF25-9375-4FBA-8D6F7154D986}"/>
          </ac:spMkLst>
        </pc:spChg>
        <pc:spChg chg="mod">
          <ac:chgData name="Marco Francesco Bocciolone" userId="23102a0c-136b-4dda-8011-80d43e7d5fcc" providerId="ADAL" clId="{7140C373-33CB-4AD8-AABD-DB85491BB251}" dt="2025-11-06T10:06:47.011" v="1029" actId="2711"/>
          <ac:spMkLst>
            <pc:docMk/>
            <pc:sldMk cId="3811291879" sldId="386"/>
            <ac:spMk id="133" creationId="{A2632B58-2DAA-B12C-9BEB-25D2F3296CC4}"/>
          </ac:spMkLst>
        </pc:spChg>
        <pc:spChg chg="mod">
          <ac:chgData name="Marco Francesco Bocciolone" userId="23102a0c-136b-4dda-8011-80d43e7d5fcc" providerId="ADAL" clId="{7140C373-33CB-4AD8-AABD-DB85491BB251}" dt="2025-11-06T10:06:47.011" v="1029" actId="2711"/>
          <ac:spMkLst>
            <pc:docMk/>
            <pc:sldMk cId="3811291879" sldId="386"/>
            <ac:spMk id="144" creationId="{E7C47D90-6866-BCCC-FD68-197F1D393EE6}"/>
          </ac:spMkLst>
        </pc:spChg>
        <pc:spChg chg="mod">
          <ac:chgData name="Marco Francesco Bocciolone" userId="23102a0c-136b-4dda-8011-80d43e7d5fcc" providerId="ADAL" clId="{7140C373-33CB-4AD8-AABD-DB85491BB251}" dt="2025-11-06T10:06:47.011" v="1029" actId="2711"/>
          <ac:spMkLst>
            <pc:docMk/>
            <pc:sldMk cId="3811291879" sldId="386"/>
            <ac:spMk id="145" creationId="{9A2EA047-548B-AB0D-0B10-F37014BE68BD}"/>
          </ac:spMkLst>
        </pc:spChg>
        <pc:spChg chg="mod">
          <ac:chgData name="Marco Francesco Bocciolone" userId="23102a0c-136b-4dda-8011-80d43e7d5fcc" providerId="ADAL" clId="{7140C373-33CB-4AD8-AABD-DB85491BB251}" dt="2025-11-06T10:06:47.011" v="1029" actId="2711"/>
          <ac:spMkLst>
            <pc:docMk/>
            <pc:sldMk cId="3811291879" sldId="386"/>
            <ac:spMk id="146" creationId="{85A32B28-827D-54FB-36F6-7F0ED2B3540A}"/>
          </ac:spMkLst>
        </pc:spChg>
        <pc:spChg chg="mod">
          <ac:chgData name="Marco Francesco Bocciolone" userId="23102a0c-136b-4dda-8011-80d43e7d5fcc" providerId="ADAL" clId="{7140C373-33CB-4AD8-AABD-DB85491BB251}" dt="2025-11-06T10:06:47.011" v="1029" actId="2711"/>
          <ac:spMkLst>
            <pc:docMk/>
            <pc:sldMk cId="3811291879" sldId="386"/>
            <ac:spMk id="147" creationId="{54FB7208-CA9E-8917-68D4-AED453664802}"/>
          </ac:spMkLst>
        </pc:spChg>
        <pc:spChg chg="mod">
          <ac:chgData name="Marco Francesco Bocciolone" userId="23102a0c-136b-4dda-8011-80d43e7d5fcc" providerId="ADAL" clId="{7140C373-33CB-4AD8-AABD-DB85491BB251}" dt="2025-11-06T12:02:31.667" v="3654" actId="207"/>
          <ac:spMkLst>
            <pc:docMk/>
            <pc:sldMk cId="3811291879" sldId="386"/>
            <ac:spMk id="149" creationId="{20907125-F560-352F-ADEE-13F1E2BE9B56}"/>
          </ac:spMkLst>
        </pc:spChg>
        <pc:grpChg chg="del">
          <ac:chgData name="Marco Francesco Bocciolone" userId="23102a0c-136b-4dda-8011-80d43e7d5fcc" providerId="ADAL" clId="{7140C373-33CB-4AD8-AABD-DB85491BB251}" dt="2025-11-06T09:53:26.938" v="960" actId="478"/>
          <ac:grpSpMkLst>
            <pc:docMk/>
            <pc:sldMk cId="3811291879" sldId="386"/>
            <ac:grpSpMk id="158" creationId="{4EF0CD4A-4B7A-90AD-487A-87554368ABFD}"/>
          </ac:grpSpMkLst>
        </pc:grpChg>
      </pc:sldChg>
      <pc:sldChg chg="delSp modSp add mod modClrScheme chgLayout">
        <pc:chgData name="Marco Francesco Bocciolone" userId="23102a0c-136b-4dda-8011-80d43e7d5fcc" providerId="ADAL" clId="{7140C373-33CB-4AD8-AABD-DB85491BB251}" dt="2025-11-06T11:52:39.615" v="3517" actId="20577"/>
        <pc:sldMkLst>
          <pc:docMk/>
          <pc:sldMk cId="3221525149" sldId="387"/>
        </pc:sldMkLst>
        <pc:spChg chg="mod">
          <ac:chgData name="Marco Francesco Bocciolone" userId="23102a0c-136b-4dda-8011-80d43e7d5fcc" providerId="ADAL" clId="{7140C373-33CB-4AD8-AABD-DB85491BB251}" dt="2025-11-06T10:15:59.893" v="1220" actId="2711"/>
          <ac:spMkLst>
            <pc:docMk/>
            <pc:sldMk cId="3221525149" sldId="387"/>
            <ac:spMk id="3" creationId="{20350C79-2445-7119-249D-D35DBD3ECA52}"/>
          </ac:spMkLst>
        </pc:spChg>
        <pc:spChg chg="mod">
          <ac:chgData name="Marco Francesco Bocciolone" userId="23102a0c-136b-4dda-8011-80d43e7d5fcc" providerId="ADAL" clId="{7140C373-33CB-4AD8-AABD-DB85491BB251}" dt="2025-11-06T11:48:29.784" v="3457" actId="1035"/>
          <ac:spMkLst>
            <pc:docMk/>
            <pc:sldMk cId="3221525149" sldId="387"/>
            <ac:spMk id="5" creationId="{7C924A29-9F26-E182-C162-47952C25623C}"/>
          </ac:spMkLst>
        </pc:spChg>
        <pc:spChg chg="mod">
          <ac:chgData name="Marco Francesco Bocciolone" userId="23102a0c-136b-4dda-8011-80d43e7d5fcc" providerId="ADAL" clId="{7140C373-33CB-4AD8-AABD-DB85491BB251}" dt="2025-11-06T11:48:29.784" v="3457" actId="1035"/>
          <ac:spMkLst>
            <pc:docMk/>
            <pc:sldMk cId="3221525149" sldId="387"/>
            <ac:spMk id="6" creationId="{B2759C9E-23DB-FA50-6834-3BF1ED338CE3}"/>
          </ac:spMkLst>
        </pc:spChg>
        <pc:spChg chg="mod">
          <ac:chgData name="Marco Francesco Bocciolone" userId="23102a0c-136b-4dda-8011-80d43e7d5fcc" providerId="ADAL" clId="{7140C373-33CB-4AD8-AABD-DB85491BB251}" dt="2025-11-06T11:48:57.116" v="3464" actId="1038"/>
          <ac:spMkLst>
            <pc:docMk/>
            <pc:sldMk cId="3221525149" sldId="387"/>
            <ac:spMk id="7" creationId="{1581BB7C-7149-026E-B2EB-1E01391D5CF8}"/>
          </ac:spMkLst>
        </pc:spChg>
        <pc:spChg chg="mod">
          <ac:chgData name="Marco Francesco Bocciolone" userId="23102a0c-136b-4dda-8011-80d43e7d5fcc" providerId="ADAL" clId="{7140C373-33CB-4AD8-AABD-DB85491BB251}" dt="2025-11-06T11:48:57.116" v="3464" actId="1038"/>
          <ac:spMkLst>
            <pc:docMk/>
            <pc:sldMk cId="3221525149" sldId="387"/>
            <ac:spMk id="8" creationId="{0D3B9CD4-98E6-C619-4CD1-17AC56855A19}"/>
          </ac:spMkLst>
        </pc:spChg>
        <pc:spChg chg="mod">
          <ac:chgData name="Marco Francesco Bocciolone" userId="23102a0c-136b-4dda-8011-80d43e7d5fcc" providerId="ADAL" clId="{7140C373-33CB-4AD8-AABD-DB85491BB251}" dt="2025-11-06T11:48:17.892" v="3435" actId="1037"/>
          <ac:spMkLst>
            <pc:docMk/>
            <pc:sldMk cId="3221525149" sldId="387"/>
            <ac:spMk id="9" creationId="{FAD5D7DD-5E98-5039-7145-41C49425D99B}"/>
          </ac:spMkLst>
        </pc:spChg>
        <pc:spChg chg="mod">
          <ac:chgData name="Marco Francesco Bocciolone" userId="23102a0c-136b-4dda-8011-80d43e7d5fcc" providerId="ADAL" clId="{7140C373-33CB-4AD8-AABD-DB85491BB251}" dt="2025-11-06T11:47:05.430" v="3422" actId="1037"/>
          <ac:spMkLst>
            <pc:docMk/>
            <pc:sldMk cId="3221525149" sldId="387"/>
            <ac:spMk id="10" creationId="{4251C885-5C1F-E455-CFD0-E4A2E008CA04}"/>
          </ac:spMkLst>
        </pc:spChg>
        <pc:spChg chg="mod">
          <ac:chgData name="Marco Francesco Bocciolone" userId="23102a0c-136b-4dda-8011-80d43e7d5fcc" providerId="ADAL" clId="{7140C373-33CB-4AD8-AABD-DB85491BB251}" dt="2025-11-06T11:48:17.892" v="3435" actId="1037"/>
          <ac:spMkLst>
            <pc:docMk/>
            <pc:sldMk cId="3221525149" sldId="387"/>
            <ac:spMk id="11" creationId="{C5570AE6-ED1A-1475-238F-DFE82340C9E4}"/>
          </ac:spMkLst>
        </pc:spChg>
        <pc:spChg chg="mod">
          <ac:chgData name="Marco Francesco Bocciolone" userId="23102a0c-136b-4dda-8011-80d43e7d5fcc" providerId="ADAL" clId="{7140C373-33CB-4AD8-AABD-DB85491BB251}" dt="2025-11-06T11:47:05.430" v="3422" actId="1037"/>
          <ac:spMkLst>
            <pc:docMk/>
            <pc:sldMk cId="3221525149" sldId="387"/>
            <ac:spMk id="12" creationId="{13840492-18C7-02E9-D459-4972BE96D417}"/>
          </ac:spMkLst>
        </pc:spChg>
        <pc:spChg chg="mod">
          <ac:chgData name="Marco Francesco Bocciolone" userId="23102a0c-136b-4dda-8011-80d43e7d5fcc" providerId="ADAL" clId="{7140C373-33CB-4AD8-AABD-DB85491BB251}" dt="2025-11-06T11:50:42.495" v="3507" actId="20577"/>
          <ac:spMkLst>
            <pc:docMk/>
            <pc:sldMk cId="3221525149" sldId="387"/>
            <ac:spMk id="19" creationId="{C52FAE5F-756A-D936-8263-476C4B3B2266}"/>
          </ac:spMkLst>
        </pc:spChg>
        <pc:spChg chg="mod">
          <ac:chgData name="Marco Francesco Bocciolone" userId="23102a0c-136b-4dda-8011-80d43e7d5fcc" providerId="ADAL" clId="{7140C373-33CB-4AD8-AABD-DB85491BB251}" dt="2025-11-06T11:50:27.578" v="3501" actId="20577"/>
          <ac:spMkLst>
            <pc:docMk/>
            <pc:sldMk cId="3221525149" sldId="387"/>
            <ac:spMk id="23" creationId="{B4FAEA71-D67B-7EC1-AA13-46FB31A487D1}"/>
          </ac:spMkLst>
        </pc:spChg>
        <pc:spChg chg="mod">
          <ac:chgData name="Marco Francesco Bocciolone" userId="23102a0c-136b-4dda-8011-80d43e7d5fcc" providerId="ADAL" clId="{7140C373-33CB-4AD8-AABD-DB85491BB251}" dt="2025-11-06T11:48:42.405" v="3458" actId="14100"/>
          <ac:spMkLst>
            <pc:docMk/>
            <pc:sldMk cId="3221525149" sldId="387"/>
            <ac:spMk id="26" creationId="{4D5EA0C1-6E9B-E0A0-CD88-52A29B306B3C}"/>
          </ac:spMkLst>
        </pc:spChg>
        <pc:spChg chg="mod">
          <ac:chgData name="Marco Francesco Bocciolone" userId="23102a0c-136b-4dda-8011-80d43e7d5fcc" providerId="ADAL" clId="{7140C373-33CB-4AD8-AABD-DB85491BB251}" dt="2025-11-06T11:52:39.615" v="3517" actId="20577"/>
          <ac:spMkLst>
            <pc:docMk/>
            <pc:sldMk cId="3221525149" sldId="387"/>
            <ac:spMk id="37" creationId="{3B39F881-0AF7-71D8-ACEB-21D2ADF6643A}"/>
          </ac:spMkLst>
        </pc:spChg>
        <pc:grpChg chg="del">
          <ac:chgData name="Marco Francesco Bocciolone" userId="23102a0c-136b-4dda-8011-80d43e7d5fcc" providerId="ADAL" clId="{7140C373-33CB-4AD8-AABD-DB85491BB251}" dt="2025-11-06T10:09:36.163" v="1093" actId="21"/>
          <ac:grpSpMkLst>
            <pc:docMk/>
            <pc:sldMk cId="3221525149" sldId="387"/>
            <ac:grpSpMk id="36" creationId="{55ACF323-3500-6C2E-1A7C-F4600AF98EFF}"/>
          </ac:grpSpMkLst>
        </pc:grpChg>
        <pc:picChg chg="mod">
          <ac:chgData name="Marco Francesco Bocciolone" userId="23102a0c-136b-4dda-8011-80d43e7d5fcc" providerId="ADAL" clId="{7140C373-33CB-4AD8-AABD-DB85491BB251}" dt="2025-11-06T11:48:45.046" v="3459" actId="1076"/>
          <ac:picMkLst>
            <pc:docMk/>
            <pc:sldMk cId="3221525149" sldId="387"/>
            <ac:picMk id="2" creationId="{658077B0-4DFC-5CCD-54B8-D93602034912}"/>
          </ac:picMkLst>
        </pc:picChg>
      </pc:sldChg>
      <pc:sldChg chg="delSp modSp add mod modClrScheme chgLayout">
        <pc:chgData name="Marco Francesco Bocciolone" userId="23102a0c-136b-4dda-8011-80d43e7d5fcc" providerId="ADAL" clId="{7140C373-33CB-4AD8-AABD-DB85491BB251}" dt="2025-11-06T13:26:56.004" v="5676" actId="478"/>
        <pc:sldMkLst>
          <pc:docMk/>
          <pc:sldMk cId="1606203405" sldId="388"/>
        </pc:sldMkLst>
        <pc:spChg chg="mod">
          <ac:chgData name="Marco Francesco Bocciolone" userId="23102a0c-136b-4dda-8011-80d43e7d5fcc" providerId="ADAL" clId="{7140C373-33CB-4AD8-AABD-DB85491BB251}" dt="2025-11-06T10:20:10.300" v="1269" actId="255"/>
          <ac:spMkLst>
            <pc:docMk/>
            <pc:sldMk cId="1606203405" sldId="388"/>
            <ac:spMk id="2" creationId="{2E994FB7-3DCE-A423-68AE-EA47BA3C14BA}"/>
          </ac:spMkLst>
        </pc:spChg>
        <pc:spChg chg="del mod">
          <ac:chgData name="Marco Francesco Bocciolone" userId="23102a0c-136b-4dda-8011-80d43e7d5fcc" providerId="ADAL" clId="{7140C373-33CB-4AD8-AABD-DB85491BB251}" dt="2025-11-06T10:19:33.435" v="1265"/>
          <ac:spMkLst>
            <pc:docMk/>
            <pc:sldMk cId="1606203405" sldId="388"/>
            <ac:spMk id="11" creationId="{E69EBB06-6215-46C1-9136-FED52E77FADA}"/>
          </ac:spMkLst>
        </pc:spChg>
        <pc:spChg chg="del mod">
          <ac:chgData name="Marco Francesco Bocciolone" userId="23102a0c-136b-4dda-8011-80d43e7d5fcc" providerId="ADAL" clId="{7140C373-33CB-4AD8-AABD-DB85491BB251}" dt="2025-11-06T13:26:56.004" v="5676" actId="478"/>
          <ac:spMkLst>
            <pc:docMk/>
            <pc:sldMk cId="1606203405" sldId="388"/>
            <ac:spMk id="33" creationId="{62713DBD-5F4C-B6AC-5B6F-2E6E01AA0ABE}"/>
          </ac:spMkLst>
        </pc:spChg>
      </pc:sldChg>
      <pc:sldChg chg="add del">
        <pc:chgData name="Marco Francesco Bocciolone" userId="23102a0c-136b-4dda-8011-80d43e7d5fcc" providerId="ADAL" clId="{7140C373-33CB-4AD8-AABD-DB85491BB251}" dt="2025-11-06T10:20:24.997" v="1270" actId="47"/>
        <pc:sldMkLst>
          <pc:docMk/>
          <pc:sldMk cId="2988731479" sldId="389"/>
        </pc:sldMkLst>
      </pc:sldChg>
      <pc:sldChg chg="new del">
        <pc:chgData name="Marco Francesco Bocciolone" userId="23102a0c-136b-4dda-8011-80d43e7d5fcc" providerId="ADAL" clId="{7140C373-33CB-4AD8-AABD-DB85491BB251}" dt="2025-11-06T10:47:43.373" v="2211" actId="47"/>
        <pc:sldMkLst>
          <pc:docMk/>
          <pc:sldMk cId="3866656743" sldId="389"/>
        </pc:sldMkLst>
      </pc:sldChg>
      <pc:sldChg chg="add del mod chgLayout">
        <pc:chgData name="Marco Francesco Bocciolone" userId="23102a0c-136b-4dda-8011-80d43e7d5fcc" providerId="ADAL" clId="{7140C373-33CB-4AD8-AABD-DB85491BB251}" dt="2025-11-06T10:04:50.520" v="1021" actId="47"/>
        <pc:sldMkLst>
          <pc:docMk/>
          <pc:sldMk cId="534174068" sldId="390"/>
        </pc:sldMkLst>
      </pc:sldChg>
      <pc:sldChg chg="modSp add mod">
        <pc:chgData name="Marco Francesco Bocciolone" userId="23102a0c-136b-4dda-8011-80d43e7d5fcc" providerId="ADAL" clId="{7140C373-33CB-4AD8-AABD-DB85491BB251}" dt="2025-11-06T13:32:43.404" v="5701" actId="255"/>
        <pc:sldMkLst>
          <pc:docMk/>
          <pc:sldMk cId="1512550941" sldId="390"/>
        </pc:sldMkLst>
        <pc:spChg chg="mod">
          <ac:chgData name="Marco Francesco Bocciolone" userId="23102a0c-136b-4dda-8011-80d43e7d5fcc" providerId="ADAL" clId="{7140C373-33CB-4AD8-AABD-DB85491BB251}" dt="2025-11-06T13:32:43.404" v="5701" actId="255"/>
          <ac:spMkLst>
            <pc:docMk/>
            <pc:sldMk cId="1512550941" sldId="390"/>
            <ac:spMk id="6" creationId="{E287C020-AE12-CAAD-6571-B7C503D73D9A}"/>
          </ac:spMkLst>
        </pc:spChg>
      </pc:sldChg>
      <pc:sldChg chg="modSp add mod">
        <pc:chgData name="Marco Francesco Bocciolone" userId="23102a0c-136b-4dda-8011-80d43e7d5fcc" providerId="ADAL" clId="{7140C373-33CB-4AD8-AABD-DB85491BB251}" dt="2025-11-06T11:32:50.497" v="3110" actId="113"/>
        <pc:sldMkLst>
          <pc:docMk/>
          <pc:sldMk cId="3789704147" sldId="391"/>
        </pc:sldMkLst>
        <pc:spChg chg="mod">
          <ac:chgData name="Marco Francesco Bocciolone" userId="23102a0c-136b-4dda-8011-80d43e7d5fcc" providerId="ADAL" clId="{7140C373-33CB-4AD8-AABD-DB85491BB251}" dt="2025-11-06T11:32:50.497" v="3110" actId="113"/>
          <ac:spMkLst>
            <pc:docMk/>
            <pc:sldMk cId="3789704147" sldId="391"/>
            <ac:spMk id="6" creationId="{A4208C14-E0BE-17C1-4F33-BDF74682FA83}"/>
          </ac:spMkLst>
        </pc:spChg>
      </pc:sldChg>
      <pc:sldChg chg="add del setBg">
        <pc:chgData name="Marco Francesco Bocciolone" userId="23102a0c-136b-4dda-8011-80d43e7d5fcc" providerId="ADAL" clId="{7140C373-33CB-4AD8-AABD-DB85491BB251}" dt="2025-11-06T11:24:38.010" v="2908" actId="47"/>
        <pc:sldMkLst>
          <pc:docMk/>
          <pc:sldMk cId="1335410121" sldId="392"/>
        </pc:sldMkLst>
      </pc:sldChg>
      <pc:sldChg chg="add del">
        <pc:chgData name="Marco Francesco Bocciolone" userId="23102a0c-136b-4dda-8011-80d43e7d5fcc" providerId="ADAL" clId="{7140C373-33CB-4AD8-AABD-DB85491BB251}" dt="2025-11-06T11:32:17.862" v="3106" actId="47"/>
        <pc:sldMkLst>
          <pc:docMk/>
          <pc:sldMk cId="258810220" sldId="393"/>
        </pc:sldMkLst>
      </pc:sldChg>
      <pc:sldChg chg="addSp delSp modSp add mod addAnim delAnim">
        <pc:chgData name="Marco Francesco Bocciolone" userId="23102a0c-136b-4dda-8011-80d43e7d5fcc" providerId="ADAL" clId="{7140C373-33CB-4AD8-AABD-DB85491BB251}" dt="2025-11-06T11:54:25.575" v="3531" actId="2711"/>
        <pc:sldMkLst>
          <pc:docMk/>
          <pc:sldMk cId="2551910839" sldId="394"/>
        </pc:sldMkLst>
        <pc:spChg chg="mod">
          <ac:chgData name="Marco Francesco Bocciolone" userId="23102a0c-136b-4dda-8011-80d43e7d5fcc" providerId="ADAL" clId="{7140C373-33CB-4AD8-AABD-DB85491BB251}" dt="2025-11-06T11:54:25.575" v="3531" actId="2711"/>
          <ac:spMkLst>
            <pc:docMk/>
            <pc:sldMk cId="2551910839" sldId="394"/>
            <ac:spMk id="7" creationId="{CFAAC3B5-431B-60B5-E54F-C392A295859C}"/>
          </ac:spMkLst>
        </pc:spChg>
        <pc:spChg chg="mod">
          <ac:chgData name="Marco Francesco Bocciolone" userId="23102a0c-136b-4dda-8011-80d43e7d5fcc" providerId="ADAL" clId="{7140C373-33CB-4AD8-AABD-DB85491BB251}" dt="2025-11-06T11:54:25.575" v="3531" actId="2711"/>
          <ac:spMkLst>
            <pc:docMk/>
            <pc:sldMk cId="2551910839" sldId="394"/>
            <ac:spMk id="10" creationId="{45B3B2BD-8D60-60DC-1543-10038F3FDC22}"/>
          </ac:spMkLst>
        </pc:spChg>
        <pc:spChg chg="mod">
          <ac:chgData name="Marco Francesco Bocciolone" userId="23102a0c-136b-4dda-8011-80d43e7d5fcc" providerId="ADAL" clId="{7140C373-33CB-4AD8-AABD-DB85491BB251}" dt="2025-11-06T11:54:25.575" v="3531" actId="2711"/>
          <ac:spMkLst>
            <pc:docMk/>
            <pc:sldMk cId="2551910839" sldId="394"/>
            <ac:spMk id="17" creationId="{872F88CA-B9A4-D240-90A8-423DC24C9EA5}"/>
          </ac:spMkLst>
        </pc:spChg>
        <pc:spChg chg="mod">
          <ac:chgData name="Marco Francesco Bocciolone" userId="23102a0c-136b-4dda-8011-80d43e7d5fcc" providerId="ADAL" clId="{7140C373-33CB-4AD8-AABD-DB85491BB251}" dt="2025-11-06T11:54:25.575" v="3531" actId="2711"/>
          <ac:spMkLst>
            <pc:docMk/>
            <pc:sldMk cId="2551910839" sldId="394"/>
            <ac:spMk id="18" creationId="{7A483DD4-73F5-3943-AD5C-2B61510A7416}"/>
          </ac:spMkLst>
        </pc:spChg>
        <pc:picChg chg="add del">
          <ac:chgData name="Marco Francesco Bocciolone" userId="23102a0c-136b-4dda-8011-80d43e7d5fcc" providerId="ADAL" clId="{7140C373-33CB-4AD8-AABD-DB85491BB251}" dt="2025-11-06T11:33:16.390" v="3112" actId="478"/>
          <ac:picMkLst>
            <pc:docMk/>
            <pc:sldMk cId="2551910839" sldId="394"/>
            <ac:picMk id="13" creationId="{A44EB151-6660-214C-9ACA-89412A732F1D}"/>
          </ac:picMkLst>
        </pc:picChg>
      </pc:sldChg>
      <pc:sldChg chg="delSp modSp add mod delAnim">
        <pc:chgData name="Marco Francesco Bocciolone" userId="23102a0c-136b-4dda-8011-80d43e7d5fcc" providerId="ADAL" clId="{7140C373-33CB-4AD8-AABD-DB85491BB251}" dt="2025-11-06T11:59:33.592" v="3564" actId="255"/>
        <pc:sldMkLst>
          <pc:docMk/>
          <pc:sldMk cId="3253993979" sldId="395"/>
        </pc:sldMkLst>
        <pc:spChg chg="mod">
          <ac:chgData name="Marco Francesco Bocciolone" userId="23102a0c-136b-4dda-8011-80d43e7d5fcc" providerId="ADAL" clId="{7140C373-33CB-4AD8-AABD-DB85491BB251}" dt="2025-11-06T11:59:33.592" v="3564" actId="255"/>
          <ac:spMkLst>
            <pc:docMk/>
            <pc:sldMk cId="3253993979" sldId="395"/>
            <ac:spMk id="5" creationId="{3BE4ADFD-E18A-454C-90C4-17B2617DD309}"/>
          </ac:spMkLst>
        </pc:spChg>
        <pc:spChg chg="del mod">
          <ac:chgData name="Marco Francesco Bocciolone" userId="23102a0c-136b-4dda-8011-80d43e7d5fcc" providerId="ADAL" clId="{7140C373-33CB-4AD8-AABD-DB85491BB251}" dt="2025-11-06T11:54:49.503" v="3533" actId="478"/>
          <ac:spMkLst>
            <pc:docMk/>
            <pc:sldMk cId="3253993979" sldId="395"/>
            <ac:spMk id="6" creationId="{D9670D3E-99FD-3D47-A3E5-F518D39055AE}"/>
          </ac:spMkLst>
        </pc:spChg>
        <pc:spChg chg="mod">
          <ac:chgData name="Marco Francesco Bocciolone" userId="23102a0c-136b-4dda-8011-80d43e7d5fcc" providerId="ADAL" clId="{7140C373-33CB-4AD8-AABD-DB85491BB251}" dt="2025-11-06T11:55:21.478" v="3541" actId="2711"/>
          <ac:spMkLst>
            <pc:docMk/>
            <pc:sldMk cId="3253993979" sldId="395"/>
            <ac:spMk id="7" creationId="{CFAAC3B5-431B-60B5-E54F-C392A295859C}"/>
          </ac:spMkLst>
        </pc:spChg>
        <pc:spChg chg="mod">
          <ac:chgData name="Marco Francesco Bocciolone" userId="23102a0c-136b-4dda-8011-80d43e7d5fcc" providerId="ADAL" clId="{7140C373-33CB-4AD8-AABD-DB85491BB251}" dt="2025-11-06T11:55:21.478" v="3541" actId="2711"/>
          <ac:spMkLst>
            <pc:docMk/>
            <pc:sldMk cId="3253993979" sldId="395"/>
            <ac:spMk id="10" creationId="{45B3B2BD-8D60-60DC-1543-10038F3FDC22}"/>
          </ac:spMkLst>
        </pc:spChg>
        <pc:spChg chg="mod">
          <ac:chgData name="Marco Francesco Bocciolone" userId="23102a0c-136b-4dda-8011-80d43e7d5fcc" providerId="ADAL" clId="{7140C373-33CB-4AD8-AABD-DB85491BB251}" dt="2025-11-06T11:55:21.478" v="3541" actId="2711"/>
          <ac:spMkLst>
            <pc:docMk/>
            <pc:sldMk cId="3253993979" sldId="395"/>
            <ac:spMk id="44" creationId="{211E026A-C0BC-1C4E-9F93-C55274FE9F62}"/>
          </ac:spMkLst>
        </pc:spChg>
        <pc:spChg chg="mod">
          <ac:chgData name="Marco Francesco Bocciolone" userId="23102a0c-136b-4dda-8011-80d43e7d5fcc" providerId="ADAL" clId="{7140C373-33CB-4AD8-AABD-DB85491BB251}" dt="2025-11-06T11:55:21.478" v="3541" actId="2711"/>
          <ac:spMkLst>
            <pc:docMk/>
            <pc:sldMk cId="3253993979" sldId="395"/>
            <ac:spMk id="46" creationId="{E765306A-8873-444A-8552-5F1E9EA31EC6}"/>
          </ac:spMkLst>
        </pc:spChg>
        <pc:spChg chg="mod">
          <ac:chgData name="Marco Francesco Bocciolone" userId="23102a0c-136b-4dda-8011-80d43e7d5fcc" providerId="ADAL" clId="{7140C373-33CB-4AD8-AABD-DB85491BB251}" dt="2025-11-06T11:55:21.478" v="3541" actId="2711"/>
          <ac:spMkLst>
            <pc:docMk/>
            <pc:sldMk cId="3253993979" sldId="395"/>
            <ac:spMk id="47" creationId="{4229790F-F51D-1146-8E46-754B5D47927D}"/>
          </ac:spMkLst>
        </pc:spChg>
        <pc:spChg chg="mod">
          <ac:chgData name="Marco Francesco Bocciolone" userId="23102a0c-136b-4dda-8011-80d43e7d5fcc" providerId="ADAL" clId="{7140C373-33CB-4AD8-AABD-DB85491BB251}" dt="2025-11-06T11:55:21.478" v="3541" actId="2711"/>
          <ac:spMkLst>
            <pc:docMk/>
            <pc:sldMk cId="3253993979" sldId="395"/>
            <ac:spMk id="48" creationId="{91BCDC21-99F7-C647-8EB9-E4DA0CFD431D}"/>
          </ac:spMkLst>
        </pc:spChg>
        <pc:spChg chg="mod">
          <ac:chgData name="Marco Francesco Bocciolone" userId="23102a0c-136b-4dda-8011-80d43e7d5fcc" providerId="ADAL" clId="{7140C373-33CB-4AD8-AABD-DB85491BB251}" dt="2025-11-06T11:55:21.478" v="3541" actId="2711"/>
          <ac:spMkLst>
            <pc:docMk/>
            <pc:sldMk cId="3253993979" sldId="395"/>
            <ac:spMk id="49" creationId="{D731757B-384D-4B4D-B0DF-204E0E27D108}"/>
          </ac:spMkLst>
        </pc:spChg>
        <pc:spChg chg="mod">
          <ac:chgData name="Marco Francesco Bocciolone" userId="23102a0c-136b-4dda-8011-80d43e7d5fcc" providerId="ADAL" clId="{7140C373-33CB-4AD8-AABD-DB85491BB251}" dt="2025-11-06T11:55:21.478" v="3541" actId="2711"/>
          <ac:spMkLst>
            <pc:docMk/>
            <pc:sldMk cId="3253993979" sldId="395"/>
            <ac:spMk id="51" creationId="{7DCC5ABE-E8D1-9043-BD4E-C7F222A55123}"/>
          </ac:spMkLst>
        </pc:spChg>
      </pc:sldChg>
      <pc:sldChg chg="delSp modSp add mod delAnim">
        <pc:chgData name="Marco Francesco Bocciolone" userId="23102a0c-136b-4dda-8011-80d43e7d5fcc" providerId="ADAL" clId="{7140C373-33CB-4AD8-AABD-DB85491BB251}" dt="2025-11-06T12:00:20.792" v="3635" actId="1036"/>
        <pc:sldMkLst>
          <pc:docMk/>
          <pc:sldMk cId="2961151872" sldId="396"/>
        </pc:sldMkLst>
        <pc:spChg chg="mod">
          <ac:chgData name="Marco Francesco Bocciolone" userId="23102a0c-136b-4dda-8011-80d43e7d5fcc" providerId="ADAL" clId="{7140C373-33CB-4AD8-AABD-DB85491BB251}" dt="2025-11-06T11:59:05.437" v="3561" actId="14100"/>
          <ac:spMkLst>
            <pc:docMk/>
            <pc:sldMk cId="2961151872" sldId="396"/>
            <ac:spMk id="18" creationId="{0BCD5C9F-2C02-884E-89B3-026E3ED49482}"/>
          </ac:spMkLst>
        </pc:spChg>
        <pc:spChg chg="mod">
          <ac:chgData name="Marco Francesco Bocciolone" userId="23102a0c-136b-4dda-8011-80d43e7d5fcc" providerId="ADAL" clId="{7140C373-33CB-4AD8-AABD-DB85491BB251}" dt="2025-11-06T11:58:35.456" v="3555" actId="2711"/>
          <ac:spMkLst>
            <pc:docMk/>
            <pc:sldMk cId="2961151872" sldId="396"/>
            <ac:spMk id="36" creationId="{E72F2184-5826-7545-91E3-8B8D198C20CA}"/>
          </ac:spMkLst>
        </pc:spChg>
        <pc:spChg chg="mod">
          <ac:chgData name="Marco Francesco Bocciolone" userId="23102a0c-136b-4dda-8011-80d43e7d5fcc" providerId="ADAL" clId="{7140C373-33CB-4AD8-AABD-DB85491BB251}" dt="2025-11-06T11:58:35.456" v="3555" actId="2711"/>
          <ac:spMkLst>
            <pc:docMk/>
            <pc:sldMk cId="2961151872" sldId="396"/>
            <ac:spMk id="38" creationId="{6A7AE088-6FB1-C54E-A119-DF939779674F}"/>
          </ac:spMkLst>
        </pc:spChg>
        <pc:spChg chg="mod">
          <ac:chgData name="Marco Francesco Bocciolone" userId="23102a0c-136b-4dda-8011-80d43e7d5fcc" providerId="ADAL" clId="{7140C373-33CB-4AD8-AABD-DB85491BB251}" dt="2025-11-06T11:58:35.456" v="3555" actId="2711"/>
          <ac:spMkLst>
            <pc:docMk/>
            <pc:sldMk cId="2961151872" sldId="396"/>
            <ac:spMk id="39" creationId="{91E7C5C8-3D19-A342-8B1D-DE145C6D3BF1}"/>
          </ac:spMkLst>
        </pc:spChg>
        <pc:spChg chg="mod">
          <ac:chgData name="Marco Francesco Bocciolone" userId="23102a0c-136b-4dda-8011-80d43e7d5fcc" providerId="ADAL" clId="{7140C373-33CB-4AD8-AABD-DB85491BB251}" dt="2025-11-06T11:58:35.456" v="3555" actId="2711"/>
          <ac:spMkLst>
            <pc:docMk/>
            <pc:sldMk cId="2961151872" sldId="396"/>
            <ac:spMk id="41" creationId="{A4B445DD-CFDF-1848-82CC-712097B0148F}"/>
          </ac:spMkLst>
        </pc:spChg>
        <pc:spChg chg="mod">
          <ac:chgData name="Marco Francesco Bocciolone" userId="23102a0c-136b-4dda-8011-80d43e7d5fcc" providerId="ADAL" clId="{7140C373-33CB-4AD8-AABD-DB85491BB251}" dt="2025-11-06T11:58:35.456" v="3555" actId="2711"/>
          <ac:spMkLst>
            <pc:docMk/>
            <pc:sldMk cId="2961151872" sldId="396"/>
            <ac:spMk id="45" creationId="{0A1711A6-CC27-CC47-926B-8D2952B33E88}"/>
          </ac:spMkLst>
        </pc:spChg>
        <pc:spChg chg="mod">
          <ac:chgData name="Marco Francesco Bocciolone" userId="23102a0c-136b-4dda-8011-80d43e7d5fcc" providerId="ADAL" clId="{7140C373-33CB-4AD8-AABD-DB85491BB251}" dt="2025-11-06T11:58:35.456" v="3555" actId="2711"/>
          <ac:spMkLst>
            <pc:docMk/>
            <pc:sldMk cId="2961151872" sldId="396"/>
            <ac:spMk id="47" creationId="{8F72913C-A35A-9C46-8F42-B5ED316B4427}"/>
          </ac:spMkLst>
        </pc:spChg>
        <pc:spChg chg="mod">
          <ac:chgData name="Marco Francesco Bocciolone" userId="23102a0c-136b-4dda-8011-80d43e7d5fcc" providerId="ADAL" clId="{7140C373-33CB-4AD8-AABD-DB85491BB251}" dt="2025-11-06T11:58:35.456" v="3555" actId="2711"/>
          <ac:spMkLst>
            <pc:docMk/>
            <pc:sldMk cId="2961151872" sldId="396"/>
            <ac:spMk id="48" creationId="{1621BB1B-4B0F-4F43-A591-EB5CFB01E35A}"/>
          </ac:spMkLst>
        </pc:spChg>
        <pc:spChg chg="mod">
          <ac:chgData name="Marco Francesco Bocciolone" userId="23102a0c-136b-4dda-8011-80d43e7d5fcc" providerId="ADAL" clId="{7140C373-33CB-4AD8-AABD-DB85491BB251}" dt="2025-11-06T11:58:35.456" v="3555" actId="2711"/>
          <ac:spMkLst>
            <pc:docMk/>
            <pc:sldMk cId="2961151872" sldId="396"/>
            <ac:spMk id="57" creationId="{4D0F8A21-BA22-E742-9C17-8E3AA335BD0D}"/>
          </ac:spMkLst>
        </pc:spChg>
        <pc:spChg chg="mod">
          <ac:chgData name="Marco Francesco Bocciolone" userId="23102a0c-136b-4dda-8011-80d43e7d5fcc" providerId="ADAL" clId="{7140C373-33CB-4AD8-AABD-DB85491BB251}" dt="2025-11-06T12:00:20.792" v="3635" actId="1036"/>
          <ac:spMkLst>
            <pc:docMk/>
            <pc:sldMk cId="2961151872" sldId="396"/>
            <ac:spMk id="62" creationId="{CB78DE10-8CF9-AD4D-995D-9AF7D42648AA}"/>
          </ac:spMkLst>
        </pc:spChg>
        <pc:spChg chg="del mod">
          <ac:chgData name="Marco Francesco Bocciolone" userId="23102a0c-136b-4dda-8011-80d43e7d5fcc" providerId="ADAL" clId="{7140C373-33CB-4AD8-AABD-DB85491BB251}" dt="2025-11-06T11:59:45.093" v="3566" actId="478"/>
          <ac:spMkLst>
            <pc:docMk/>
            <pc:sldMk cId="2961151872" sldId="396"/>
            <ac:spMk id="63" creationId="{161635F2-0FF4-2745-97AD-3BDA3A33838E}"/>
          </ac:spMkLst>
        </pc:spChg>
        <pc:picChg chg="mod">
          <ac:chgData name="Marco Francesco Bocciolone" userId="23102a0c-136b-4dda-8011-80d43e7d5fcc" providerId="ADAL" clId="{7140C373-33CB-4AD8-AABD-DB85491BB251}" dt="2025-11-06T11:59:09.332" v="3562" actId="1076"/>
          <ac:picMkLst>
            <pc:docMk/>
            <pc:sldMk cId="2961151872" sldId="396"/>
            <ac:picMk id="61" creationId="{4CEE7DF3-0C21-9242-B1A7-7E17FBD94529}"/>
          </ac:picMkLst>
        </pc:picChg>
      </pc:sldChg>
      <pc:sldChg chg="modSp add">
        <pc:chgData name="Marco Francesco Bocciolone" userId="23102a0c-136b-4dda-8011-80d43e7d5fcc" providerId="ADAL" clId="{7140C373-33CB-4AD8-AABD-DB85491BB251}" dt="2025-11-06T12:00:49.168" v="3636" actId="2711"/>
        <pc:sldMkLst>
          <pc:docMk/>
          <pc:sldMk cId="1565025493" sldId="397"/>
        </pc:sldMkLst>
        <pc:spChg chg="mod">
          <ac:chgData name="Marco Francesco Bocciolone" userId="23102a0c-136b-4dda-8011-80d43e7d5fcc" providerId="ADAL" clId="{7140C373-33CB-4AD8-AABD-DB85491BB251}" dt="2025-11-06T12:00:49.168" v="3636" actId="2711"/>
          <ac:spMkLst>
            <pc:docMk/>
            <pc:sldMk cId="1565025493" sldId="397"/>
            <ac:spMk id="4" creationId="{01ED1DFD-5FA6-E042-9A9F-AA1761492206}"/>
          </ac:spMkLst>
        </pc:spChg>
        <pc:spChg chg="mod">
          <ac:chgData name="Marco Francesco Bocciolone" userId="23102a0c-136b-4dda-8011-80d43e7d5fcc" providerId="ADAL" clId="{7140C373-33CB-4AD8-AABD-DB85491BB251}" dt="2025-11-06T12:00:49.168" v="3636" actId="2711"/>
          <ac:spMkLst>
            <pc:docMk/>
            <pc:sldMk cId="1565025493" sldId="397"/>
            <ac:spMk id="10" creationId="{A3A12D1C-F1B7-584B-9927-28B2488D44CB}"/>
          </ac:spMkLst>
        </pc:spChg>
        <pc:spChg chg="mod">
          <ac:chgData name="Marco Francesco Bocciolone" userId="23102a0c-136b-4dda-8011-80d43e7d5fcc" providerId="ADAL" clId="{7140C373-33CB-4AD8-AABD-DB85491BB251}" dt="2025-11-06T12:00:49.168" v="3636" actId="2711"/>
          <ac:spMkLst>
            <pc:docMk/>
            <pc:sldMk cId="1565025493" sldId="397"/>
            <ac:spMk id="24" creationId="{CC934C7C-9392-D645-98C0-FA04700C4031}"/>
          </ac:spMkLst>
        </pc:spChg>
        <pc:spChg chg="mod">
          <ac:chgData name="Marco Francesco Bocciolone" userId="23102a0c-136b-4dda-8011-80d43e7d5fcc" providerId="ADAL" clId="{7140C373-33CB-4AD8-AABD-DB85491BB251}" dt="2025-11-06T12:00:49.168" v="3636" actId="2711"/>
          <ac:spMkLst>
            <pc:docMk/>
            <pc:sldMk cId="1565025493" sldId="397"/>
            <ac:spMk id="26" creationId="{AA7A315D-21F6-034D-B15E-36412A13D4E7}"/>
          </ac:spMkLst>
        </pc:spChg>
        <pc:spChg chg="mod">
          <ac:chgData name="Marco Francesco Bocciolone" userId="23102a0c-136b-4dda-8011-80d43e7d5fcc" providerId="ADAL" clId="{7140C373-33CB-4AD8-AABD-DB85491BB251}" dt="2025-11-06T12:00:49.168" v="3636" actId="2711"/>
          <ac:spMkLst>
            <pc:docMk/>
            <pc:sldMk cId="1565025493" sldId="397"/>
            <ac:spMk id="31" creationId="{282A8181-527F-BA46-9126-A67C76F9A0A3}"/>
          </ac:spMkLst>
        </pc:spChg>
        <pc:spChg chg="mod">
          <ac:chgData name="Marco Francesco Bocciolone" userId="23102a0c-136b-4dda-8011-80d43e7d5fcc" providerId="ADAL" clId="{7140C373-33CB-4AD8-AABD-DB85491BB251}" dt="2025-11-06T12:00:49.168" v="3636" actId="2711"/>
          <ac:spMkLst>
            <pc:docMk/>
            <pc:sldMk cId="1565025493" sldId="397"/>
            <ac:spMk id="32" creationId="{22081162-C090-F246-8CF8-32867DD7DA74}"/>
          </ac:spMkLst>
        </pc:spChg>
        <pc:spChg chg="mod">
          <ac:chgData name="Marco Francesco Bocciolone" userId="23102a0c-136b-4dda-8011-80d43e7d5fcc" providerId="ADAL" clId="{7140C373-33CB-4AD8-AABD-DB85491BB251}" dt="2025-11-06T12:00:49.168" v="3636" actId="2711"/>
          <ac:spMkLst>
            <pc:docMk/>
            <pc:sldMk cId="1565025493" sldId="397"/>
            <ac:spMk id="33" creationId="{BC6823D7-EE91-324F-A557-64CD7D5F2982}"/>
          </ac:spMkLst>
        </pc:spChg>
        <pc:spChg chg="mod">
          <ac:chgData name="Marco Francesco Bocciolone" userId="23102a0c-136b-4dda-8011-80d43e7d5fcc" providerId="ADAL" clId="{7140C373-33CB-4AD8-AABD-DB85491BB251}" dt="2025-11-06T12:00:49.168" v="3636" actId="2711"/>
          <ac:spMkLst>
            <pc:docMk/>
            <pc:sldMk cId="1565025493" sldId="397"/>
            <ac:spMk id="34" creationId="{2FAE2C78-533F-F449-90A1-496A3615A067}"/>
          </ac:spMkLst>
        </pc:spChg>
        <pc:picChg chg="mod">
          <ac:chgData name="Marco Francesco Bocciolone" userId="23102a0c-136b-4dda-8011-80d43e7d5fcc" providerId="ADAL" clId="{7140C373-33CB-4AD8-AABD-DB85491BB251}" dt="2025-11-06T12:00:49.168" v="3636" actId="2711"/>
          <ac:picMkLst>
            <pc:docMk/>
            <pc:sldMk cId="1565025493" sldId="397"/>
            <ac:picMk id="7" creationId="{1E08BB6B-23CD-5043-9DBB-27313E76E369}"/>
          </ac:picMkLst>
        </pc:picChg>
        <pc:picChg chg="mod">
          <ac:chgData name="Marco Francesco Bocciolone" userId="23102a0c-136b-4dda-8011-80d43e7d5fcc" providerId="ADAL" clId="{7140C373-33CB-4AD8-AABD-DB85491BB251}" dt="2025-11-06T12:00:49.168" v="3636" actId="2711"/>
          <ac:picMkLst>
            <pc:docMk/>
            <pc:sldMk cId="1565025493" sldId="397"/>
            <ac:picMk id="8" creationId="{57E14019-49F1-4C48-90B6-5FB539539318}"/>
          </ac:picMkLst>
        </pc:picChg>
      </pc:sldChg>
      <pc:sldChg chg="modSp add mod">
        <pc:chgData name="Marco Francesco Bocciolone" userId="23102a0c-136b-4dda-8011-80d43e7d5fcc" providerId="ADAL" clId="{7140C373-33CB-4AD8-AABD-DB85491BB251}" dt="2025-11-06T13:32:23.628" v="5700" actId="20577"/>
        <pc:sldMkLst>
          <pc:docMk/>
          <pc:sldMk cId="1915014047" sldId="398"/>
        </pc:sldMkLst>
        <pc:spChg chg="mod">
          <ac:chgData name="Marco Francesco Bocciolone" userId="23102a0c-136b-4dda-8011-80d43e7d5fcc" providerId="ADAL" clId="{7140C373-33CB-4AD8-AABD-DB85491BB251}" dt="2025-11-06T13:32:23.628" v="5700" actId="20577"/>
          <ac:spMkLst>
            <pc:docMk/>
            <pc:sldMk cId="1915014047" sldId="398"/>
            <ac:spMk id="6" creationId="{22FEC692-7429-30F8-D4DE-A542C9B8092D}"/>
          </ac:spMkLst>
        </pc:spChg>
      </pc:sldChg>
      <pc:sldChg chg="modSp add del">
        <pc:chgData name="Marco Francesco Bocciolone" userId="23102a0c-136b-4dda-8011-80d43e7d5fcc" providerId="ADAL" clId="{7140C373-33CB-4AD8-AABD-DB85491BB251}" dt="2025-11-06T12:29:46.932" v="4248" actId="2711"/>
        <pc:sldMkLst>
          <pc:docMk/>
          <pc:sldMk cId="1795851946" sldId="2145706962"/>
        </pc:sldMkLst>
        <pc:spChg chg="mod">
          <ac:chgData name="Marco Francesco Bocciolone" userId="23102a0c-136b-4dda-8011-80d43e7d5fcc" providerId="ADAL" clId="{7140C373-33CB-4AD8-AABD-DB85491BB251}" dt="2025-11-06T12:29:46.932" v="4248" actId="2711"/>
          <ac:spMkLst>
            <pc:docMk/>
            <pc:sldMk cId="1795851946" sldId="2145706962"/>
            <ac:spMk id="9" creationId="{E6A4E161-E2F2-4D08-8F5D-774D01DAB031}"/>
          </ac:spMkLst>
        </pc:spChg>
        <pc:spChg chg="mod">
          <ac:chgData name="Marco Francesco Bocciolone" userId="23102a0c-136b-4dda-8011-80d43e7d5fcc" providerId="ADAL" clId="{7140C373-33CB-4AD8-AABD-DB85491BB251}" dt="2025-11-06T12:29:46.932" v="4248" actId="2711"/>
          <ac:spMkLst>
            <pc:docMk/>
            <pc:sldMk cId="1795851946" sldId="2145706962"/>
            <ac:spMk id="10" creationId="{794A2A73-B5CC-468A-90FE-3DE501DA4180}"/>
          </ac:spMkLst>
        </pc:spChg>
        <pc:spChg chg="mod">
          <ac:chgData name="Marco Francesco Bocciolone" userId="23102a0c-136b-4dda-8011-80d43e7d5fcc" providerId="ADAL" clId="{7140C373-33CB-4AD8-AABD-DB85491BB251}" dt="2025-11-06T12:29:46.932" v="4248" actId="2711"/>
          <ac:spMkLst>
            <pc:docMk/>
            <pc:sldMk cId="1795851946" sldId="2145706962"/>
            <ac:spMk id="12" creationId="{A64520F2-0878-4E9F-B0FA-E269482205E3}"/>
          </ac:spMkLst>
        </pc:spChg>
        <pc:spChg chg="mod">
          <ac:chgData name="Marco Francesco Bocciolone" userId="23102a0c-136b-4dda-8011-80d43e7d5fcc" providerId="ADAL" clId="{7140C373-33CB-4AD8-AABD-DB85491BB251}" dt="2025-11-06T12:29:46.932" v="4248" actId="2711"/>
          <ac:spMkLst>
            <pc:docMk/>
            <pc:sldMk cId="1795851946" sldId="2145706962"/>
            <ac:spMk id="14" creationId="{20A69B5D-7CB6-498A-96DB-B29CF5B456DC}"/>
          </ac:spMkLst>
        </pc:spChg>
        <pc:spChg chg="mod">
          <ac:chgData name="Marco Francesco Bocciolone" userId="23102a0c-136b-4dda-8011-80d43e7d5fcc" providerId="ADAL" clId="{7140C373-33CB-4AD8-AABD-DB85491BB251}" dt="2025-11-06T12:29:46.932" v="4248" actId="2711"/>
          <ac:spMkLst>
            <pc:docMk/>
            <pc:sldMk cId="1795851946" sldId="2145706962"/>
            <ac:spMk id="28" creationId="{8F3ADACD-9686-4B87-BEE9-858E9DE05009}"/>
          </ac:spMkLst>
        </pc:spChg>
        <pc:spChg chg="mod">
          <ac:chgData name="Marco Francesco Bocciolone" userId="23102a0c-136b-4dda-8011-80d43e7d5fcc" providerId="ADAL" clId="{7140C373-33CB-4AD8-AABD-DB85491BB251}" dt="2025-11-06T12:29:46.932" v="4248" actId="2711"/>
          <ac:spMkLst>
            <pc:docMk/>
            <pc:sldMk cId="1795851946" sldId="2145706962"/>
            <ac:spMk id="41" creationId="{BE8D2F0B-B06B-4AAB-B47C-941EAF19D860}"/>
          </ac:spMkLst>
        </pc:spChg>
        <pc:spChg chg="mod">
          <ac:chgData name="Marco Francesco Bocciolone" userId="23102a0c-136b-4dda-8011-80d43e7d5fcc" providerId="ADAL" clId="{7140C373-33CB-4AD8-AABD-DB85491BB251}" dt="2025-11-06T12:29:46.932" v="4248" actId="2711"/>
          <ac:spMkLst>
            <pc:docMk/>
            <pc:sldMk cId="1795851946" sldId="2145706962"/>
            <ac:spMk id="45" creationId="{7D8073A9-8EC4-48A0-97A5-623B87F87F99}"/>
          </ac:spMkLst>
        </pc:spChg>
        <pc:spChg chg="mod">
          <ac:chgData name="Marco Francesco Bocciolone" userId="23102a0c-136b-4dda-8011-80d43e7d5fcc" providerId="ADAL" clId="{7140C373-33CB-4AD8-AABD-DB85491BB251}" dt="2025-11-06T12:29:46.932" v="4248" actId="2711"/>
          <ac:spMkLst>
            <pc:docMk/>
            <pc:sldMk cId="1795851946" sldId="2145706962"/>
            <ac:spMk id="50" creationId="{36A7967B-D8C9-463B-98CF-318118003B5A}"/>
          </ac:spMkLst>
        </pc:spChg>
        <pc:spChg chg="mod">
          <ac:chgData name="Marco Francesco Bocciolone" userId="23102a0c-136b-4dda-8011-80d43e7d5fcc" providerId="ADAL" clId="{7140C373-33CB-4AD8-AABD-DB85491BB251}" dt="2025-11-06T12:29:46.932" v="4248" actId="2711"/>
          <ac:spMkLst>
            <pc:docMk/>
            <pc:sldMk cId="1795851946" sldId="2145706962"/>
            <ac:spMk id="53" creationId="{29B6B8A1-EB83-4B53-9CCC-0FA51F4401BC}"/>
          </ac:spMkLst>
        </pc:spChg>
        <pc:spChg chg="mod">
          <ac:chgData name="Marco Francesco Bocciolone" userId="23102a0c-136b-4dda-8011-80d43e7d5fcc" providerId="ADAL" clId="{7140C373-33CB-4AD8-AABD-DB85491BB251}" dt="2025-11-06T12:29:46.932" v="4248" actId="2711"/>
          <ac:spMkLst>
            <pc:docMk/>
            <pc:sldMk cId="1795851946" sldId="2145706962"/>
            <ac:spMk id="56" creationId="{19C2F32E-ACF6-4A7F-ABE7-2533CFA5A006}"/>
          </ac:spMkLst>
        </pc:spChg>
      </pc:sldChg>
      <pc:sldChg chg="modSp add del">
        <pc:chgData name="Marco Francesco Bocciolone" userId="23102a0c-136b-4dda-8011-80d43e7d5fcc" providerId="ADAL" clId="{7140C373-33CB-4AD8-AABD-DB85491BB251}" dt="2025-11-06T12:30:03.973" v="4249" actId="2711"/>
        <pc:sldMkLst>
          <pc:docMk/>
          <pc:sldMk cId="3920453478" sldId="2145706965"/>
        </pc:sldMkLst>
        <pc:spChg chg="mod">
          <ac:chgData name="Marco Francesco Bocciolone" userId="23102a0c-136b-4dda-8011-80d43e7d5fcc" providerId="ADAL" clId="{7140C373-33CB-4AD8-AABD-DB85491BB251}" dt="2025-11-06T12:30:03.973" v="4249" actId="2711"/>
          <ac:spMkLst>
            <pc:docMk/>
            <pc:sldMk cId="3920453478" sldId="2145706965"/>
            <ac:spMk id="12" creationId="{A64520F2-0878-4E9F-B0FA-E269482205E3}"/>
          </ac:spMkLst>
        </pc:spChg>
        <pc:spChg chg="mod">
          <ac:chgData name="Marco Francesco Bocciolone" userId="23102a0c-136b-4dda-8011-80d43e7d5fcc" providerId="ADAL" clId="{7140C373-33CB-4AD8-AABD-DB85491BB251}" dt="2025-11-06T12:30:03.973" v="4249" actId="2711"/>
          <ac:spMkLst>
            <pc:docMk/>
            <pc:sldMk cId="3920453478" sldId="2145706965"/>
            <ac:spMk id="24" creationId="{E910A202-7C9D-4DF5-AA62-EA0DFDD289E6}"/>
          </ac:spMkLst>
        </pc:spChg>
        <pc:spChg chg="mod">
          <ac:chgData name="Marco Francesco Bocciolone" userId="23102a0c-136b-4dda-8011-80d43e7d5fcc" providerId="ADAL" clId="{7140C373-33CB-4AD8-AABD-DB85491BB251}" dt="2025-11-06T12:30:03.973" v="4249" actId="2711"/>
          <ac:spMkLst>
            <pc:docMk/>
            <pc:sldMk cId="3920453478" sldId="2145706965"/>
            <ac:spMk id="29" creationId="{DC86FE61-256D-4606-93AA-18236577E290}"/>
          </ac:spMkLst>
        </pc:spChg>
        <pc:spChg chg="mod">
          <ac:chgData name="Marco Francesco Bocciolone" userId="23102a0c-136b-4dda-8011-80d43e7d5fcc" providerId="ADAL" clId="{7140C373-33CB-4AD8-AABD-DB85491BB251}" dt="2025-11-06T12:30:03.973" v="4249" actId="2711"/>
          <ac:spMkLst>
            <pc:docMk/>
            <pc:sldMk cId="3920453478" sldId="2145706965"/>
            <ac:spMk id="35" creationId="{B184B2B1-BEA3-455B-B150-D6E1F581005D}"/>
          </ac:spMkLst>
        </pc:spChg>
        <pc:spChg chg="mod">
          <ac:chgData name="Marco Francesco Bocciolone" userId="23102a0c-136b-4dda-8011-80d43e7d5fcc" providerId="ADAL" clId="{7140C373-33CB-4AD8-AABD-DB85491BB251}" dt="2025-11-06T12:30:03.973" v="4249" actId="2711"/>
          <ac:spMkLst>
            <pc:docMk/>
            <pc:sldMk cId="3920453478" sldId="2145706965"/>
            <ac:spMk id="36" creationId="{6A11B3C3-A321-49D9-8C69-736DC95F0EA7}"/>
          </ac:spMkLst>
        </pc:spChg>
        <pc:spChg chg="mod">
          <ac:chgData name="Marco Francesco Bocciolone" userId="23102a0c-136b-4dda-8011-80d43e7d5fcc" providerId="ADAL" clId="{7140C373-33CB-4AD8-AABD-DB85491BB251}" dt="2025-11-06T12:30:03.973" v="4249" actId="2711"/>
          <ac:spMkLst>
            <pc:docMk/>
            <pc:sldMk cId="3920453478" sldId="2145706965"/>
            <ac:spMk id="39" creationId="{4A0739A4-1280-480A-9A00-806C31F9805B}"/>
          </ac:spMkLst>
        </pc:spChg>
        <pc:picChg chg="mod">
          <ac:chgData name="Marco Francesco Bocciolone" userId="23102a0c-136b-4dda-8011-80d43e7d5fcc" providerId="ADAL" clId="{7140C373-33CB-4AD8-AABD-DB85491BB251}" dt="2025-11-06T12:30:03.973" v="4249" actId="2711"/>
          <ac:picMkLst>
            <pc:docMk/>
            <pc:sldMk cId="3920453478" sldId="2145706965"/>
            <ac:picMk id="27" creationId="{581803BC-AA37-4EEA-B993-06790A89AB64}"/>
          </ac:picMkLst>
        </pc:picChg>
        <pc:picChg chg="mod">
          <ac:chgData name="Marco Francesco Bocciolone" userId="23102a0c-136b-4dda-8011-80d43e7d5fcc" providerId="ADAL" clId="{7140C373-33CB-4AD8-AABD-DB85491BB251}" dt="2025-11-06T12:30:03.973" v="4249" actId="2711"/>
          <ac:picMkLst>
            <pc:docMk/>
            <pc:sldMk cId="3920453478" sldId="2145706965"/>
            <ac:picMk id="32" creationId="{E6B6FB6D-47CF-4606-92DB-33684D8CE369}"/>
          </ac:picMkLst>
        </pc:picChg>
        <pc:picChg chg="mod">
          <ac:chgData name="Marco Francesco Bocciolone" userId="23102a0c-136b-4dda-8011-80d43e7d5fcc" providerId="ADAL" clId="{7140C373-33CB-4AD8-AABD-DB85491BB251}" dt="2025-11-06T12:30:03.973" v="4249" actId="2711"/>
          <ac:picMkLst>
            <pc:docMk/>
            <pc:sldMk cId="3920453478" sldId="2145706965"/>
            <ac:picMk id="33" creationId="{A8807740-2CC6-4980-B4B3-F8A9C90F391A}"/>
          </ac:picMkLst>
        </pc:picChg>
        <pc:picChg chg="mod">
          <ac:chgData name="Marco Francesco Bocciolone" userId="23102a0c-136b-4dda-8011-80d43e7d5fcc" providerId="ADAL" clId="{7140C373-33CB-4AD8-AABD-DB85491BB251}" dt="2025-11-06T12:30:03.973" v="4249" actId="2711"/>
          <ac:picMkLst>
            <pc:docMk/>
            <pc:sldMk cId="3920453478" sldId="2145706965"/>
            <ac:picMk id="42" creationId="{6CDC9FD4-E60D-4E24-858C-DE6A12EDF6D7}"/>
          </ac:picMkLst>
        </pc:picChg>
      </pc:sldChg>
      <pc:sldChg chg="modSp add del">
        <pc:chgData name="Marco Francesco Bocciolone" userId="23102a0c-136b-4dda-8011-80d43e7d5fcc" providerId="ADAL" clId="{7140C373-33CB-4AD8-AABD-DB85491BB251}" dt="2025-11-06T12:30:17.426" v="4250" actId="2711"/>
        <pc:sldMkLst>
          <pc:docMk/>
          <pc:sldMk cId="919261726" sldId="2145706966"/>
        </pc:sldMkLst>
        <pc:spChg chg="mod">
          <ac:chgData name="Marco Francesco Bocciolone" userId="23102a0c-136b-4dda-8011-80d43e7d5fcc" providerId="ADAL" clId="{7140C373-33CB-4AD8-AABD-DB85491BB251}" dt="2025-11-06T12:30:17.426" v="4250" actId="2711"/>
          <ac:spMkLst>
            <pc:docMk/>
            <pc:sldMk cId="919261726" sldId="2145706966"/>
            <ac:spMk id="5" creationId="{40E2DDD8-D471-4DAA-9036-2915D10EFEC6}"/>
          </ac:spMkLst>
        </pc:spChg>
        <pc:spChg chg="mod">
          <ac:chgData name="Marco Francesco Bocciolone" userId="23102a0c-136b-4dda-8011-80d43e7d5fcc" providerId="ADAL" clId="{7140C373-33CB-4AD8-AABD-DB85491BB251}" dt="2025-11-06T12:30:17.426" v="4250" actId="2711"/>
          <ac:spMkLst>
            <pc:docMk/>
            <pc:sldMk cId="919261726" sldId="2145706966"/>
            <ac:spMk id="6" creationId="{C944B9F6-DC8E-40CD-8D31-971C8E39222C}"/>
          </ac:spMkLst>
        </pc:spChg>
        <pc:spChg chg="mod">
          <ac:chgData name="Marco Francesco Bocciolone" userId="23102a0c-136b-4dda-8011-80d43e7d5fcc" providerId="ADAL" clId="{7140C373-33CB-4AD8-AABD-DB85491BB251}" dt="2025-11-06T12:30:17.426" v="4250" actId="2711"/>
          <ac:spMkLst>
            <pc:docMk/>
            <pc:sldMk cId="919261726" sldId="2145706966"/>
            <ac:spMk id="12" creationId="{A64520F2-0878-4E9F-B0FA-E269482205E3}"/>
          </ac:spMkLst>
        </pc:spChg>
        <pc:spChg chg="mod">
          <ac:chgData name="Marco Francesco Bocciolone" userId="23102a0c-136b-4dda-8011-80d43e7d5fcc" providerId="ADAL" clId="{7140C373-33CB-4AD8-AABD-DB85491BB251}" dt="2025-11-06T12:30:17.426" v="4250" actId="2711"/>
          <ac:spMkLst>
            <pc:docMk/>
            <pc:sldMk cId="919261726" sldId="2145706966"/>
            <ac:spMk id="23" creationId="{11E920B2-0C0E-4C09-B136-F4AA37231735}"/>
          </ac:spMkLst>
        </pc:spChg>
        <pc:spChg chg="mod">
          <ac:chgData name="Marco Francesco Bocciolone" userId="23102a0c-136b-4dda-8011-80d43e7d5fcc" providerId="ADAL" clId="{7140C373-33CB-4AD8-AABD-DB85491BB251}" dt="2025-11-06T12:30:17.426" v="4250" actId="2711"/>
          <ac:spMkLst>
            <pc:docMk/>
            <pc:sldMk cId="919261726" sldId="2145706966"/>
            <ac:spMk id="31" creationId="{F5AFE673-B8E2-436D-A801-8622B42EBB46}"/>
          </ac:spMkLst>
        </pc:spChg>
        <pc:spChg chg="mod">
          <ac:chgData name="Marco Francesco Bocciolone" userId="23102a0c-136b-4dda-8011-80d43e7d5fcc" providerId="ADAL" clId="{7140C373-33CB-4AD8-AABD-DB85491BB251}" dt="2025-11-06T12:30:17.426" v="4250" actId="2711"/>
          <ac:spMkLst>
            <pc:docMk/>
            <pc:sldMk cId="919261726" sldId="2145706966"/>
            <ac:spMk id="34" creationId="{82F31949-F6B9-4714-9871-B79A6FC0F74A}"/>
          </ac:spMkLst>
        </pc:spChg>
        <pc:spChg chg="mod">
          <ac:chgData name="Marco Francesco Bocciolone" userId="23102a0c-136b-4dda-8011-80d43e7d5fcc" providerId="ADAL" clId="{7140C373-33CB-4AD8-AABD-DB85491BB251}" dt="2025-11-06T12:30:17.426" v="4250" actId="2711"/>
          <ac:spMkLst>
            <pc:docMk/>
            <pc:sldMk cId="919261726" sldId="2145706966"/>
            <ac:spMk id="39" creationId="{4A0739A4-1280-480A-9A00-806C31F9805B}"/>
          </ac:spMkLst>
        </pc:spChg>
        <pc:picChg chg="mod">
          <ac:chgData name="Marco Francesco Bocciolone" userId="23102a0c-136b-4dda-8011-80d43e7d5fcc" providerId="ADAL" clId="{7140C373-33CB-4AD8-AABD-DB85491BB251}" dt="2025-11-06T12:30:17.426" v="4250" actId="2711"/>
          <ac:picMkLst>
            <pc:docMk/>
            <pc:sldMk cId="919261726" sldId="2145706966"/>
            <ac:picMk id="2" creationId="{5B198123-3A47-4FA4-95AC-240BE65BE1E6}"/>
          </ac:picMkLst>
        </pc:picChg>
        <pc:picChg chg="mod">
          <ac:chgData name="Marco Francesco Bocciolone" userId="23102a0c-136b-4dda-8011-80d43e7d5fcc" providerId="ADAL" clId="{7140C373-33CB-4AD8-AABD-DB85491BB251}" dt="2025-11-06T12:30:17.426" v="4250" actId="2711"/>
          <ac:picMkLst>
            <pc:docMk/>
            <pc:sldMk cId="919261726" sldId="2145706966"/>
            <ac:picMk id="17" creationId="{08264EAC-FFB9-48A8-BDF7-9C5BB9639AE3}"/>
          </ac:picMkLst>
        </pc:picChg>
        <pc:picChg chg="mod">
          <ac:chgData name="Marco Francesco Bocciolone" userId="23102a0c-136b-4dda-8011-80d43e7d5fcc" providerId="ADAL" clId="{7140C373-33CB-4AD8-AABD-DB85491BB251}" dt="2025-11-06T12:30:17.426" v="4250" actId="2711"/>
          <ac:picMkLst>
            <pc:docMk/>
            <pc:sldMk cId="919261726" sldId="2145706966"/>
            <ac:picMk id="26" creationId="{F672908A-E574-4A3E-A5CE-A5CA1C766B07}"/>
          </ac:picMkLst>
        </pc:picChg>
      </pc:sldChg>
      <pc:sldChg chg="modSp add del mod">
        <pc:chgData name="Marco Francesco Bocciolone" userId="23102a0c-136b-4dda-8011-80d43e7d5fcc" providerId="ADAL" clId="{7140C373-33CB-4AD8-AABD-DB85491BB251}" dt="2025-11-06T12:32:22.152" v="4280" actId="2711"/>
        <pc:sldMkLst>
          <pc:docMk/>
          <pc:sldMk cId="2753595134" sldId="2145706967"/>
        </pc:sldMkLst>
        <pc:spChg chg="mod">
          <ac:chgData name="Marco Francesco Bocciolone" userId="23102a0c-136b-4dda-8011-80d43e7d5fcc" providerId="ADAL" clId="{7140C373-33CB-4AD8-AABD-DB85491BB251}" dt="2025-11-06T12:32:22.152" v="4280" actId="2711"/>
          <ac:spMkLst>
            <pc:docMk/>
            <pc:sldMk cId="2753595134" sldId="2145706967"/>
            <ac:spMk id="2" creationId="{96567934-94FF-1366-B429-72AC233DEE7A}"/>
          </ac:spMkLst>
        </pc:spChg>
      </pc:sldChg>
      <pc:sldChg chg="add del mod modClrScheme chgLayout">
        <pc:chgData name="Marco Francesco Bocciolone" userId="23102a0c-136b-4dda-8011-80d43e7d5fcc" providerId="ADAL" clId="{7140C373-33CB-4AD8-AABD-DB85491BB251}" dt="2025-11-06T12:28:04.766" v="4239" actId="47"/>
        <pc:sldMkLst>
          <pc:docMk/>
          <pc:sldMk cId="2981623264" sldId="2145706968"/>
        </pc:sldMkLst>
      </pc:sldChg>
      <pc:sldChg chg="modSp add del mod">
        <pc:chgData name="Marco Francesco Bocciolone" userId="23102a0c-136b-4dda-8011-80d43e7d5fcc" providerId="ADAL" clId="{7140C373-33CB-4AD8-AABD-DB85491BB251}" dt="2025-11-06T12:28:54.892" v="4245" actId="2711"/>
        <pc:sldMkLst>
          <pc:docMk/>
          <pc:sldMk cId="653553897" sldId="2145706969"/>
        </pc:sldMkLst>
        <pc:spChg chg="mod">
          <ac:chgData name="Marco Francesco Bocciolone" userId="23102a0c-136b-4dda-8011-80d43e7d5fcc" providerId="ADAL" clId="{7140C373-33CB-4AD8-AABD-DB85491BB251}" dt="2025-11-06T12:28:54.892" v="4245" actId="2711"/>
          <ac:spMkLst>
            <pc:docMk/>
            <pc:sldMk cId="653553897" sldId="2145706969"/>
            <ac:spMk id="9" creationId="{BD6C968D-4760-C1C4-2583-63AFCB743B78}"/>
          </ac:spMkLst>
        </pc:spChg>
        <pc:spChg chg="mod">
          <ac:chgData name="Marco Francesco Bocciolone" userId="23102a0c-136b-4dda-8011-80d43e7d5fcc" providerId="ADAL" clId="{7140C373-33CB-4AD8-AABD-DB85491BB251}" dt="2025-11-06T12:28:54.892" v="4245" actId="2711"/>
          <ac:spMkLst>
            <pc:docMk/>
            <pc:sldMk cId="653553897" sldId="2145706969"/>
            <ac:spMk id="10" creationId="{7B5EB651-D0F7-87B9-49CF-B8E8AA381973}"/>
          </ac:spMkLst>
        </pc:spChg>
        <pc:spChg chg="mod">
          <ac:chgData name="Marco Francesco Bocciolone" userId="23102a0c-136b-4dda-8011-80d43e7d5fcc" providerId="ADAL" clId="{7140C373-33CB-4AD8-AABD-DB85491BB251}" dt="2025-11-06T12:28:54.892" v="4245" actId="2711"/>
          <ac:spMkLst>
            <pc:docMk/>
            <pc:sldMk cId="653553897" sldId="2145706969"/>
            <ac:spMk id="11" creationId="{8B9F1A3D-C2F4-2326-E8D7-3211FD95FF1D}"/>
          </ac:spMkLst>
        </pc:spChg>
        <pc:spChg chg="mod">
          <ac:chgData name="Marco Francesco Bocciolone" userId="23102a0c-136b-4dda-8011-80d43e7d5fcc" providerId="ADAL" clId="{7140C373-33CB-4AD8-AABD-DB85491BB251}" dt="2025-11-06T12:28:54.892" v="4245" actId="2711"/>
          <ac:spMkLst>
            <pc:docMk/>
            <pc:sldMk cId="653553897" sldId="2145706969"/>
            <ac:spMk id="12" creationId="{4BEC4CC3-6BB6-4DD8-A5BB-DC26DC661D04}"/>
          </ac:spMkLst>
        </pc:spChg>
        <pc:spChg chg="mod">
          <ac:chgData name="Marco Francesco Bocciolone" userId="23102a0c-136b-4dda-8011-80d43e7d5fcc" providerId="ADAL" clId="{7140C373-33CB-4AD8-AABD-DB85491BB251}" dt="2025-11-06T12:28:54.892" v="4245" actId="2711"/>
          <ac:spMkLst>
            <pc:docMk/>
            <pc:sldMk cId="653553897" sldId="2145706969"/>
            <ac:spMk id="13" creationId="{F59E58DC-272B-F5B9-97FE-2637DA190EE6}"/>
          </ac:spMkLst>
        </pc:spChg>
        <pc:spChg chg="mod">
          <ac:chgData name="Marco Francesco Bocciolone" userId="23102a0c-136b-4dda-8011-80d43e7d5fcc" providerId="ADAL" clId="{7140C373-33CB-4AD8-AABD-DB85491BB251}" dt="2025-11-06T12:28:54.892" v="4245" actId="2711"/>
          <ac:spMkLst>
            <pc:docMk/>
            <pc:sldMk cId="653553897" sldId="2145706969"/>
            <ac:spMk id="18" creationId="{A894DE98-0224-1035-FC8F-CE49488D5F21}"/>
          </ac:spMkLst>
        </pc:spChg>
        <pc:spChg chg="mod">
          <ac:chgData name="Marco Francesco Bocciolone" userId="23102a0c-136b-4dda-8011-80d43e7d5fcc" providerId="ADAL" clId="{7140C373-33CB-4AD8-AABD-DB85491BB251}" dt="2025-11-06T12:28:54.892" v="4245" actId="2711"/>
          <ac:spMkLst>
            <pc:docMk/>
            <pc:sldMk cId="653553897" sldId="2145706969"/>
            <ac:spMk id="20" creationId="{F22094FD-6041-28A3-F8E3-6E46FB62DC64}"/>
          </ac:spMkLst>
        </pc:spChg>
        <pc:spChg chg="mod">
          <ac:chgData name="Marco Francesco Bocciolone" userId="23102a0c-136b-4dda-8011-80d43e7d5fcc" providerId="ADAL" clId="{7140C373-33CB-4AD8-AABD-DB85491BB251}" dt="2025-11-06T12:28:54.892" v="4245" actId="2711"/>
          <ac:spMkLst>
            <pc:docMk/>
            <pc:sldMk cId="653553897" sldId="2145706969"/>
            <ac:spMk id="22" creationId="{26FFCBAF-AFF8-4BCE-776D-773BB0B89038}"/>
          </ac:spMkLst>
        </pc:spChg>
        <pc:spChg chg="mod">
          <ac:chgData name="Marco Francesco Bocciolone" userId="23102a0c-136b-4dda-8011-80d43e7d5fcc" providerId="ADAL" clId="{7140C373-33CB-4AD8-AABD-DB85491BB251}" dt="2025-11-06T12:28:54.892" v="4245" actId="2711"/>
          <ac:spMkLst>
            <pc:docMk/>
            <pc:sldMk cId="653553897" sldId="2145706969"/>
            <ac:spMk id="29" creationId="{BCF98C5F-3FB6-6EFD-DB43-9C4FB50F2BA7}"/>
          </ac:spMkLst>
        </pc:spChg>
        <pc:spChg chg="mod">
          <ac:chgData name="Marco Francesco Bocciolone" userId="23102a0c-136b-4dda-8011-80d43e7d5fcc" providerId="ADAL" clId="{7140C373-33CB-4AD8-AABD-DB85491BB251}" dt="2025-11-06T12:28:54.892" v="4245" actId="2711"/>
          <ac:spMkLst>
            <pc:docMk/>
            <pc:sldMk cId="653553897" sldId="2145706969"/>
            <ac:spMk id="32" creationId="{4CDD466D-CC5B-A098-F743-12E2A505097D}"/>
          </ac:spMkLst>
        </pc:spChg>
      </pc:sldChg>
      <pc:sldChg chg="modSp add del mod">
        <pc:chgData name="Marco Francesco Bocciolone" userId="23102a0c-136b-4dda-8011-80d43e7d5fcc" providerId="ADAL" clId="{7140C373-33CB-4AD8-AABD-DB85491BB251}" dt="2025-11-06T12:36:03.304" v="4324" actId="2711"/>
        <pc:sldMkLst>
          <pc:docMk/>
          <pc:sldMk cId="2741110077" sldId="2145706971"/>
        </pc:sldMkLst>
        <pc:spChg chg="mod">
          <ac:chgData name="Marco Francesco Bocciolone" userId="23102a0c-136b-4dda-8011-80d43e7d5fcc" providerId="ADAL" clId="{7140C373-33CB-4AD8-AABD-DB85491BB251}" dt="2025-11-06T12:36:03.304" v="4324" actId="2711"/>
          <ac:spMkLst>
            <pc:docMk/>
            <pc:sldMk cId="2741110077" sldId="2145706971"/>
            <ac:spMk id="2" creationId="{68326CBE-BED1-D420-9D4F-5544071FC861}"/>
          </ac:spMkLst>
        </pc:spChg>
      </pc:sldChg>
      <pc:sldChg chg="modSp add del mod">
        <pc:chgData name="Marco Francesco Bocciolone" userId="23102a0c-136b-4dda-8011-80d43e7d5fcc" providerId="ADAL" clId="{7140C373-33CB-4AD8-AABD-DB85491BB251}" dt="2025-11-06T12:35:10.139" v="4321" actId="255"/>
        <pc:sldMkLst>
          <pc:docMk/>
          <pc:sldMk cId="1409479669" sldId="2145706972"/>
        </pc:sldMkLst>
        <pc:spChg chg="mod">
          <ac:chgData name="Marco Francesco Bocciolone" userId="23102a0c-136b-4dda-8011-80d43e7d5fcc" providerId="ADAL" clId="{7140C373-33CB-4AD8-AABD-DB85491BB251}" dt="2025-11-06T12:35:10.139" v="4321" actId="255"/>
          <ac:spMkLst>
            <pc:docMk/>
            <pc:sldMk cId="1409479669" sldId="2145706972"/>
            <ac:spMk id="2" creationId="{DAD3509F-C5CD-DD4C-5D6B-9D70D8BFAA6F}"/>
          </ac:spMkLst>
        </pc:spChg>
      </pc:sldChg>
      <pc:sldChg chg="modSp add del mod">
        <pc:chgData name="Marco Francesco Bocciolone" userId="23102a0c-136b-4dda-8011-80d43e7d5fcc" providerId="ADAL" clId="{7140C373-33CB-4AD8-AABD-DB85491BB251}" dt="2025-11-06T12:35:02.667" v="4320" actId="255"/>
        <pc:sldMkLst>
          <pc:docMk/>
          <pc:sldMk cId="3866643474" sldId="2145706973"/>
        </pc:sldMkLst>
        <pc:spChg chg="mod">
          <ac:chgData name="Marco Francesco Bocciolone" userId="23102a0c-136b-4dda-8011-80d43e7d5fcc" providerId="ADAL" clId="{7140C373-33CB-4AD8-AABD-DB85491BB251}" dt="2025-11-06T12:35:02.667" v="4320" actId="255"/>
          <ac:spMkLst>
            <pc:docMk/>
            <pc:sldMk cId="3866643474" sldId="2145706973"/>
            <ac:spMk id="2" creationId="{DAD3509F-C5CD-DD4C-5D6B-9D70D8BFAA6F}"/>
          </ac:spMkLst>
        </pc:spChg>
      </pc:sldChg>
      <pc:sldChg chg="modSp add del mod">
        <pc:chgData name="Marco Francesco Bocciolone" userId="23102a0c-136b-4dda-8011-80d43e7d5fcc" providerId="ADAL" clId="{7140C373-33CB-4AD8-AABD-DB85491BB251}" dt="2025-11-06T12:33:47.995" v="4312" actId="1076"/>
        <pc:sldMkLst>
          <pc:docMk/>
          <pc:sldMk cId="338387585" sldId="2145706974"/>
        </pc:sldMkLst>
        <pc:spChg chg="mod">
          <ac:chgData name="Marco Francesco Bocciolone" userId="23102a0c-136b-4dda-8011-80d43e7d5fcc" providerId="ADAL" clId="{7140C373-33CB-4AD8-AABD-DB85491BB251}" dt="2025-11-06T12:33:47.995" v="4312" actId="1076"/>
          <ac:spMkLst>
            <pc:docMk/>
            <pc:sldMk cId="338387585" sldId="2145706974"/>
            <ac:spMk id="2" creationId="{DAD3509F-C5CD-DD4C-5D6B-9D70D8BFAA6F}"/>
          </ac:spMkLst>
        </pc:spChg>
      </pc:sldChg>
      <pc:sldChg chg="modSp add del mod">
        <pc:chgData name="Marco Francesco Bocciolone" userId="23102a0c-136b-4dda-8011-80d43e7d5fcc" providerId="ADAL" clId="{7140C373-33CB-4AD8-AABD-DB85491BB251}" dt="2025-11-06T12:37:58.788" v="4364" actId="255"/>
        <pc:sldMkLst>
          <pc:docMk/>
          <pc:sldMk cId="2239109688" sldId="2145706975"/>
        </pc:sldMkLst>
        <pc:spChg chg="mod">
          <ac:chgData name="Marco Francesco Bocciolone" userId="23102a0c-136b-4dda-8011-80d43e7d5fcc" providerId="ADAL" clId="{7140C373-33CB-4AD8-AABD-DB85491BB251}" dt="2025-11-06T12:37:58.788" v="4364" actId="255"/>
          <ac:spMkLst>
            <pc:docMk/>
            <pc:sldMk cId="2239109688" sldId="2145706975"/>
            <ac:spMk id="2" creationId="{DAD3509F-C5CD-DD4C-5D6B-9D70D8BFAA6F}"/>
          </ac:spMkLst>
        </pc:spChg>
      </pc:sldChg>
      <pc:sldChg chg="modSp add del mod">
        <pc:chgData name="Marco Francesco Bocciolone" userId="23102a0c-136b-4dda-8011-80d43e7d5fcc" providerId="ADAL" clId="{7140C373-33CB-4AD8-AABD-DB85491BB251}" dt="2025-11-06T12:32:35.586" v="4281" actId="2711"/>
        <pc:sldMkLst>
          <pc:docMk/>
          <pc:sldMk cId="271736573" sldId="2145706977"/>
        </pc:sldMkLst>
        <pc:spChg chg="mod">
          <ac:chgData name="Marco Francesco Bocciolone" userId="23102a0c-136b-4dda-8011-80d43e7d5fcc" providerId="ADAL" clId="{7140C373-33CB-4AD8-AABD-DB85491BB251}" dt="2025-11-06T12:32:35.586" v="4281" actId="2711"/>
          <ac:spMkLst>
            <pc:docMk/>
            <pc:sldMk cId="271736573" sldId="2145706977"/>
            <ac:spMk id="2" creationId="{C83E009B-FCE4-3491-BCA9-369D3361378F}"/>
          </ac:spMkLst>
        </pc:spChg>
        <pc:spChg chg="mod">
          <ac:chgData name="Marco Francesco Bocciolone" userId="23102a0c-136b-4dda-8011-80d43e7d5fcc" providerId="ADAL" clId="{7140C373-33CB-4AD8-AABD-DB85491BB251}" dt="2025-11-06T12:32:35.586" v="4281" actId="2711"/>
          <ac:spMkLst>
            <pc:docMk/>
            <pc:sldMk cId="271736573" sldId="2145706977"/>
            <ac:spMk id="3" creationId="{B1A6B0A0-5952-2656-622F-782676656CE4}"/>
          </ac:spMkLst>
        </pc:spChg>
      </pc:sldChg>
      <pc:sldChg chg="modSp add del mod">
        <pc:chgData name="Marco Francesco Bocciolone" userId="23102a0c-136b-4dda-8011-80d43e7d5fcc" providerId="ADAL" clId="{7140C373-33CB-4AD8-AABD-DB85491BB251}" dt="2025-11-06T12:36:57.037" v="4342" actId="12"/>
        <pc:sldMkLst>
          <pc:docMk/>
          <pc:sldMk cId="3030821788" sldId="2145706978"/>
        </pc:sldMkLst>
        <pc:spChg chg="mod">
          <ac:chgData name="Marco Francesco Bocciolone" userId="23102a0c-136b-4dda-8011-80d43e7d5fcc" providerId="ADAL" clId="{7140C373-33CB-4AD8-AABD-DB85491BB251}" dt="2025-11-06T12:36:17.710" v="4325" actId="2711"/>
          <ac:spMkLst>
            <pc:docMk/>
            <pc:sldMk cId="3030821788" sldId="2145706978"/>
            <ac:spMk id="2" creationId="{D141BB03-9D82-9C14-9BFB-6DA709471D45}"/>
          </ac:spMkLst>
        </pc:spChg>
        <pc:spChg chg="mod">
          <ac:chgData name="Marco Francesco Bocciolone" userId="23102a0c-136b-4dda-8011-80d43e7d5fcc" providerId="ADAL" clId="{7140C373-33CB-4AD8-AABD-DB85491BB251}" dt="2025-11-06T12:36:57.037" v="4342" actId="12"/>
          <ac:spMkLst>
            <pc:docMk/>
            <pc:sldMk cId="3030821788" sldId="2145706978"/>
            <ac:spMk id="16" creationId="{AAB6332F-EF08-FE66-7D8F-17B584E82943}"/>
          </ac:spMkLst>
        </pc:spChg>
      </pc:sldChg>
      <pc:sldChg chg="modSp add del mod">
        <pc:chgData name="Marco Francesco Bocciolone" userId="23102a0c-136b-4dda-8011-80d43e7d5fcc" providerId="ADAL" clId="{7140C373-33CB-4AD8-AABD-DB85491BB251}" dt="2025-11-06T12:39:47.252" v="4367" actId="1076"/>
        <pc:sldMkLst>
          <pc:docMk/>
          <pc:sldMk cId="661639256" sldId="2145706979"/>
        </pc:sldMkLst>
        <pc:spChg chg="mod">
          <ac:chgData name="Marco Francesco Bocciolone" userId="23102a0c-136b-4dda-8011-80d43e7d5fcc" providerId="ADAL" clId="{7140C373-33CB-4AD8-AABD-DB85491BB251}" dt="2025-11-06T12:39:36.280" v="4366" actId="948"/>
          <ac:spMkLst>
            <pc:docMk/>
            <pc:sldMk cId="661639256" sldId="2145706979"/>
            <ac:spMk id="3" creationId="{DD982697-C184-B768-29D1-C2807D0A93EE}"/>
          </ac:spMkLst>
        </pc:spChg>
        <pc:picChg chg="mod">
          <ac:chgData name="Marco Francesco Bocciolone" userId="23102a0c-136b-4dda-8011-80d43e7d5fcc" providerId="ADAL" clId="{7140C373-33CB-4AD8-AABD-DB85491BB251}" dt="2025-11-06T12:39:47.252" v="4367" actId="1076"/>
          <ac:picMkLst>
            <pc:docMk/>
            <pc:sldMk cId="661639256" sldId="2145706979"/>
            <ac:picMk id="5" creationId="{DBA76860-BD42-7F8C-A723-5CDFABF95B8B}"/>
          </ac:picMkLst>
        </pc:picChg>
      </pc:sldChg>
      <pc:sldChg chg="new del">
        <pc:chgData name="Marco Francesco Bocciolone" userId="23102a0c-136b-4dda-8011-80d43e7d5fcc" providerId="ADAL" clId="{7140C373-33CB-4AD8-AABD-DB85491BB251}" dt="2025-11-06T12:45:40.737" v="4373" actId="680"/>
        <pc:sldMkLst>
          <pc:docMk/>
          <pc:sldMk cId="1827351536" sldId="2145706980"/>
        </pc:sldMkLst>
      </pc:sldChg>
      <pc:sldChg chg="add del">
        <pc:chgData name="Marco Francesco Bocciolone" userId="23102a0c-136b-4dda-8011-80d43e7d5fcc" providerId="ADAL" clId="{7140C373-33CB-4AD8-AABD-DB85491BB251}" dt="2025-11-06T12:40:03.842" v="4369" actId="47"/>
        <pc:sldMkLst>
          <pc:docMk/>
          <pc:sldMk cId="2107607459" sldId="2145706980"/>
        </pc:sldMkLst>
      </pc:sldChg>
      <pc:sldChg chg="new">
        <pc:chgData name="Marco Francesco Bocciolone" userId="23102a0c-136b-4dda-8011-80d43e7d5fcc" providerId="ADAL" clId="{7140C373-33CB-4AD8-AABD-DB85491BB251}" dt="2025-11-06T12:45:51.332" v="4374" actId="680"/>
        <pc:sldMkLst>
          <pc:docMk/>
          <pc:sldMk cId="3952209639" sldId="2145706980"/>
        </pc:sldMkLst>
      </pc:sldChg>
      <pc:sldChg chg="addSp modSp new mod modClrScheme chgLayout">
        <pc:chgData name="Marco Francesco Bocciolone" userId="23102a0c-136b-4dda-8011-80d43e7d5fcc" providerId="ADAL" clId="{7140C373-33CB-4AD8-AABD-DB85491BB251}" dt="2025-11-06T13:21:44.912" v="5651" actId="20577"/>
        <pc:sldMkLst>
          <pc:docMk/>
          <pc:sldMk cId="3354911855" sldId="2145706981"/>
        </pc:sldMkLst>
        <pc:spChg chg="add mod">
          <ac:chgData name="Marco Francesco Bocciolone" userId="23102a0c-136b-4dda-8011-80d43e7d5fcc" providerId="ADAL" clId="{7140C373-33CB-4AD8-AABD-DB85491BB251}" dt="2025-11-06T13:21:44.912" v="5651" actId="20577"/>
          <ac:spMkLst>
            <pc:docMk/>
            <pc:sldMk cId="3354911855" sldId="2145706981"/>
            <ac:spMk id="2" creationId="{CE4A76CD-7670-17BA-9560-187E7D84D8C5}"/>
          </ac:spMkLst>
        </pc:spChg>
      </pc:sldChg>
      <pc:sldChg chg="modSp add mod">
        <pc:chgData name="Marco Francesco Bocciolone" userId="23102a0c-136b-4dda-8011-80d43e7d5fcc" providerId="ADAL" clId="{7140C373-33CB-4AD8-AABD-DB85491BB251}" dt="2025-11-06T13:31:53.508" v="5692" actId="20577"/>
        <pc:sldMkLst>
          <pc:docMk/>
          <pc:sldMk cId="2996179243" sldId="2145706982"/>
        </pc:sldMkLst>
        <pc:spChg chg="mod">
          <ac:chgData name="Marco Francesco Bocciolone" userId="23102a0c-136b-4dda-8011-80d43e7d5fcc" providerId="ADAL" clId="{7140C373-33CB-4AD8-AABD-DB85491BB251}" dt="2025-11-06T13:31:53.508" v="5692" actId="20577"/>
          <ac:spMkLst>
            <pc:docMk/>
            <pc:sldMk cId="2996179243" sldId="2145706982"/>
            <ac:spMk id="2" creationId="{167A5648-C9FB-FC30-4A9F-C22E902BC818}"/>
          </ac:spMkLst>
        </pc:spChg>
      </pc:sldChg>
      <pc:sldChg chg="new">
        <pc:chgData name="Marco Francesco Bocciolone" userId="23102a0c-136b-4dda-8011-80d43e7d5fcc" providerId="ADAL" clId="{7140C373-33CB-4AD8-AABD-DB85491BB251}" dt="2025-11-06T13:20:45.892" v="5617" actId="680"/>
        <pc:sldMkLst>
          <pc:docMk/>
          <pc:sldMk cId="3640675804" sldId="2145706983"/>
        </pc:sldMkLst>
      </pc:sldChg>
      <pc:sldMasterChg chg="addSp delSp del mod delSldLayout">
        <pc:chgData name="Marco Francesco Bocciolone" userId="23102a0c-136b-4dda-8011-80d43e7d5fcc" providerId="ADAL" clId="{7140C373-33CB-4AD8-AABD-DB85491BB251}" dt="2025-11-06T10:24:40.211" v="1283" actId="2696"/>
        <pc:sldMasterMkLst>
          <pc:docMk/>
          <pc:sldMasterMk cId="219384610" sldId="2147483660"/>
        </pc:sldMasterMkLst>
        <pc:spChg chg="add del">
          <ac:chgData name="Marco Francesco Bocciolone" userId="23102a0c-136b-4dda-8011-80d43e7d5fcc" providerId="ADAL" clId="{7140C373-33CB-4AD8-AABD-DB85491BB251}" dt="2025-11-06T10:03:26.898" v="1011" actId="22"/>
          <ac:spMkLst>
            <pc:docMk/>
            <pc:sldMasterMk cId="219384610" sldId="2147483660"/>
            <ac:spMk id="8" creationId="{C5A0E9F6-9A5D-4A8D-F236-C69C66E9DDB6}"/>
          </ac:spMkLst>
        </pc:spChg>
        <pc:sldLayoutChg chg="del">
          <pc:chgData name="Marco Francesco Bocciolone" userId="23102a0c-136b-4dda-8011-80d43e7d5fcc" providerId="ADAL" clId="{7140C373-33CB-4AD8-AABD-DB85491BB251}" dt="2025-11-06T10:20:43.395" v="1276" actId="47"/>
          <pc:sldLayoutMkLst>
            <pc:docMk/>
            <pc:sldMasterMk cId="219384610" sldId="2147483660"/>
            <pc:sldLayoutMk cId="482459526" sldId="2147483665"/>
          </pc:sldLayoutMkLst>
        </pc:sldLayoutChg>
      </pc:sldMasterChg>
      <pc:sldMasterChg chg="modSldLayout">
        <pc:chgData name="Marco Francesco Bocciolone" userId="23102a0c-136b-4dda-8011-80d43e7d5fcc" providerId="ADAL" clId="{7140C373-33CB-4AD8-AABD-DB85491BB251}" dt="2025-11-06T10:01:06.119" v="1006" actId="1076"/>
        <pc:sldMasterMkLst>
          <pc:docMk/>
          <pc:sldMasterMk cId="322812163" sldId="2147483669"/>
        </pc:sldMasterMkLst>
        <pc:sldLayoutChg chg="modSp mod">
          <pc:chgData name="Marco Francesco Bocciolone" userId="23102a0c-136b-4dda-8011-80d43e7d5fcc" providerId="ADAL" clId="{7140C373-33CB-4AD8-AABD-DB85491BB251}" dt="2025-11-06T10:01:06.119" v="1006" actId="1076"/>
          <pc:sldLayoutMkLst>
            <pc:docMk/>
            <pc:sldMasterMk cId="322812163" sldId="2147483669"/>
            <pc:sldLayoutMk cId="777742950" sldId="2147483674"/>
          </pc:sldLayoutMkLst>
          <pc:spChg chg="mod">
            <ac:chgData name="Marco Francesco Bocciolone" userId="23102a0c-136b-4dda-8011-80d43e7d5fcc" providerId="ADAL" clId="{7140C373-33CB-4AD8-AABD-DB85491BB251}" dt="2025-11-06T10:01:06.119" v="1006" actId="1076"/>
            <ac:spMkLst>
              <pc:docMk/>
              <pc:sldMasterMk cId="322812163" sldId="2147483669"/>
              <pc:sldLayoutMk cId="777742950" sldId="2147483674"/>
              <ac:spMk id="3" creationId="{A659B4E4-392A-5986-2D47-8647BB257EAF}"/>
            </ac:spMkLst>
          </pc:spChg>
        </pc:sldLayoutChg>
      </pc:sldMasterChg>
      <pc:sldMasterChg chg="modSp modSldLayout">
        <pc:chgData name="Marco Francesco Bocciolone" userId="23102a0c-136b-4dda-8011-80d43e7d5fcc" providerId="ADAL" clId="{7140C373-33CB-4AD8-AABD-DB85491BB251}" dt="2025-11-06T10:03:37.469" v="1012" actId="2711"/>
        <pc:sldMasterMkLst>
          <pc:docMk/>
          <pc:sldMasterMk cId="3145114244" sldId="2147483677"/>
        </pc:sldMasterMkLst>
        <pc:spChg chg="mod">
          <ac:chgData name="Marco Francesco Bocciolone" userId="23102a0c-136b-4dda-8011-80d43e7d5fcc" providerId="ADAL" clId="{7140C373-33CB-4AD8-AABD-DB85491BB251}" dt="2025-11-06T10:01:16.841" v="1007" actId="2711"/>
          <ac:spMkLst>
            <pc:docMk/>
            <pc:sldMasterMk cId="3145114244" sldId="2147483677"/>
            <ac:spMk id="2" creationId="{00000000-0000-0000-0000-000000000000}"/>
          </ac:spMkLst>
        </pc:spChg>
        <pc:spChg chg="mod">
          <ac:chgData name="Marco Francesco Bocciolone" userId="23102a0c-136b-4dda-8011-80d43e7d5fcc" providerId="ADAL" clId="{7140C373-33CB-4AD8-AABD-DB85491BB251}" dt="2025-11-06T10:03:37.469" v="1012" actId="2711"/>
          <ac:spMkLst>
            <pc:docMk/>
            <pc:sldMasterMk cId="3145114244" sldId="2147483677"/>
            <ac:spMk id="3" creationId="{00000000-0000-0000-0000-000000000000}"/>
          </ac:spMkLst>
        </pc:spChg>
        <pc:sldLayoutChg chg="delSp modSp mod">
          <pc:chgData name="Marco Francesco Bocciolone" userId="23102a0c-136b-4dda-8011-80d43e7d5fcc" providerId="ADAL" clId="{7140C373-33CB-4AD8-AABD-DB85491BB251}" dt="2025-11-06T09:03:10.443" v="58"/>
          <pc:sldLayoutMkLst>
            <pc:docMk/>
            <pc:sldMasterMk cId="3145114244" sldId="2147483677"/>
            <pc:sldLayoutMk cId="2943750756" sldId="2147483678"/>
          </pc:sldLayoutMkLst>
          <pc:spChg chg="del mod">
            <ac:chgData name="Marco Francesco Bocciolone" userId="23102a0c-136b-4dda-8011-80d43e7d5fcc" providerId="ADAL" clId="{7140C373-33CB-4AD8-AABD-DB85491BB251}" dt="2025-11-06T09:03:10.443" v="58"/>
            <ac:spMkLst>
              <pc:docMk/>
              <pc:sldMasterMk cId="3145114244" sldId="2147483677"/>
              <pc:sldLayoutMk cId="2943750756" sldId="2147483678"/>
              <ac:spMk id="6" creationId="{640016FB-1981-4D84-B8A6-EDCBBB81060B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B7B5A8-D13E-4B16-B328-A281F7F6B609}" type="datetimeFigureOut">
              <a:rPr lang="it-IT" smtClean="0"/>
              <a:t>07/11/25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177EB-9AB7-45A6-8AE0-297757D9634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5921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46A58-F589-435D-B8CB-7744C953166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3978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46A58-F589-435D-B8CB-7744C953166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7042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giunti</a:t>
            </a:r>
            <a:r>
              <a:rPr lang="en-GB" dirty="0"/>
              <a:t> </a:t>
            </a:r>
            <a:r>
              <a:rPr lang="en-GB" dirty="0" err="1"/>
              <a:t>ferroviari</a:t>
            </a:r>
            <a:r>
              <a:rPr lang="en-GB" dirty="0"/>
              <a:t> </a:t>
            </a:r>
            <a:r>
              <a:rPr lang="en-GB" dirty="0" err="1"/>
              <a:t>isolati</a:t>
            </a:r>
            <a:r>
              <a:rPr lang="en-GB" dirty="0"/>
              <a:t> </a:t>
            </a:r>
            <a:r>
              <a:rPr lang="en-GB" dirty="0" err="1"/>
              <a:t>incollati</a:t>
            </a:r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46A58-F589-435D-B8CB-7744C953166D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1200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46A58-F589-435D-B8CB-7744C953166D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8203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46A58-F589-435D-B8CB-7744C953166D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9884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hyperlink" Target="mailto:segreteria@centronazionalemost.it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emf"/><Relationship Id="rId4" Type="http://schemas.openxmlformats.org/officeDocument/2006/relationships/hyperlink" Target="mailto:segreteria@centronazionalemost.it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F6779B-BBC8-7174-D523-20F2828BAB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9EED3A7-A128-8FB0-393F-70DD462CDF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17F2E7-73A2-E1D5-12B5-2B09ABEE6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3BA3E-10BB-4B8F-933C-E47F51AD6A97}" type="datetimeFigureOut">
              <a:rPr lang="it-IT" smtClean="0"/>
              <a:t>07/11/25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17C3326-2385-83D3-6D81-78D934B7D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E2F8BB-CC89-2150-1E9E-9DB9040A1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B7D13-A699-4737-8876-19FB2B1B6E6F}" type="slidenum">
              <a:rPr lang="it-IT" smtClean="0"/>
              <a:t>‹#›</a:t>
            </a:fld>
            <a:endParaRPr lang="it-IT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1D52377A-359A-8B98-89FA-886ACD1FF837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400"/>
              <a:t>Fare clic per modificare lo stile del titolo dello schema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B2D39D2C-6FD6-9751-47FB-6B9880E86CF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4110610C-6CE3-1ABC-9A13-EEBAA9BDA994}"/>
              </a:ext>
            </a:extLst>
          </p:cNvPr>
          <p:cNvSpPr/>
          <p:nvPr/>
        </p:nvSpPr>
        <p:spPr>
          <a:xfrm>
            <a:off x="2969281" y="685801"/>
            <a:ext cx="6284863" cy="6253439"/>
          </a:xfrm>
          <a:custGeom>
            <a:avLst/>
            <a:gdLst/>
            <a:ahLst/>
            <a:cxnLst/>
            <a:rect l="l" t="t" r="r" b="b"/>
            <a:pathLst>
              <a:path w="9427294" h="9380158">
                <a:moveTo>
                  <a:pt x="0" y="0"/>
                </a:moveTo>
                <a:lnTo>
                  <a:pt x="9427294" y="0"/>
                </a:lnTo>
                <a:lnTo>
                  <a:pt x="9427294" y="9380158"/>
                </a:lnTo>
                <a:lnTo>
                  <a:pt x="0" y="93801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37274101-C1C7-51B7-2EE4-67E1F5ADF5DB}"/>
              </a:ext>
            </a:extLst>
          </p:cNvPr>
          <p:cNvGrpSpPr/>
          <p:nvPr/>
        </p:nvGrpSpPr>
        <p:grpSpPr>
          <a:xfrm rot="2700000">
            <a:off x="3885077" y="1601596"/>
            <a:ext cx="4421849" cy="4421849"/>
            <a:chOff x="0" y="0"/>
            <a:chExt cx="1913890" cy="1913890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FC28E2A6-FF16-F751-9B22-BBD196CF1610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2267AF">
                <a:alpha val="82745"/>
              </a:srgbClr>
            </a:solidFill>
          </p:spPr>
          <p:txBody>
            <a:bodyPr/>
            <a:lstStyle/>
            <a:p>
              <a:endParaRPr lang="it-IT" sz="1200"/>
            </a:p>
          </p:txBody>
        </p:sp>
      </p:grpSp>
      <p:sp>
        <p:nvSpPr>
          <p:cNvPr id="12" name="AutoShape 6">
            <a:extLst>
              <a:ext uri="{FF2B5EF4-FFF2-40B4-BE49-F238E27FC236}">
                <a16:creationId xmlns:a16="http://schemas.microsoft.com/office/drawing/2014/main" id="{70D4A4D3-9751-FE46-11F2-241031CBDD04}"/>
              </a:ext>
            </a:extLst>
          </p:cNvPr>
          <p:cNvSpPr/>
          <p:nvPr/>
        </p:nvSpPr>
        <p:spPr>
          <a:xfrm>
            <a:off x="4841760" y="4937855"/>
            <a:ext cx="2508480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 sz="1200"/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D1F18C27-B1E7-8EA4-01F6-56006BC79188}"/>
              </a:ext>
            </a:extLst>
          </p:cNvPr>
          <p:cNvSpPr/>
          <p:nvPr/>
        </p:nvSpPr>
        <p:spPr>
          <a:xfrm>
            <a:off x="5512922" y="5403404"/>
            <a:ext cx="1088968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 sz="1200"/>
          </a:p>
        </p:txBody>
      </p:sp>
      <p:grpSp>
        <p:nvGrpSpPr>
          <p:cNvPr id="14" name="Group 8">
            <a:extLst>
              <a:ext uri="{FF2B5EF4-FFF2-40B4-BE49-F238E27FC236}">
                <a16:creationId xmlns:a16="http://schemas.microsoft.com/office/drawing/2014/main" id="{EB18B8FA-8FBA-42F4-C628-0EC87E60EC71}"/>
              </a:ext>
            </a:extLst>
          </p:cNvPr>
          <p:cNvGrpSpPr/>
          <p:nvPr/>
        </p:nvGrpSpPr>
        <p:grpSpPr>
          <a:xfrm>
            <a:off x="2" y="4602166"/>
            <a:ext cx="2265303" cy="2261679"/>
            <a:chOff x="0" y="0"/>
            <a:chExt cx="6350000" cy="6339840"/>
          </a:xfrm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6489AFDC-DB9E-7104-6722-0015578BA7E7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2267AF"/>
            </a:solidFill>
          </p:spPr>
          <p:txBody>
            <a:bodyPr/>
            <a:lstStyle/>
            <a:p>
              <a:endParaRPr lang="it-IT" sz="1200"/>
            </a:p>
          </p:txBody>
        </p:sp>
      </p:grpSp>
      <p:sp>
        <p:nvSpPr>
          <p:cNvPr id="16" name="Freeform 14">
            <a:extLst>
              <a:ext uri="{FF2B5EF4-FFF2-40B4-BE49-F238E27FC236}">
                <a16:creationId xmlns:a16="http://schemas.microsoft.com/office/drawing/2014/main" id="{3973F4A9-86EC-96E4-351F-98FDAE0D191F}"/>
              </a:ext>
            </a:extLst>
          </p:cNvPr>
          <p:cNvSpPr/>
          <p:nvPr/>
        </p:nvSpPr>
        <p:spPr>
          <a:xfrm>
            <a:off x="4492678" y="3587532"/>
            <a:ext cx="3238071" cy="902648"/>
          </a:xfrm>
          <a:custGeom>
            <a:avLst/>
            <a:gdLst/>
            <a:ahLst/>
            <a:cxnLst/>
            <a:rect l="l" t="t" r="r" b="b"/>
            <a:pathLst>
              <a:path w="4857107" h="1353972">
                <a:moveTo>
                  <a:pt x="0" y="0"/>
                </a:moveTo>
                <a:lnTo>
                  <a:pt x="4857107" y="0"/>
                </a:lnTo>
                <a:lnTo>
                  <a:pt x="4857107" y="1353973"/>
                </a:lnTo>
                <a:lnTo>
                  <a:pt x="0" y="13539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627" t="-77781" r="-5057" b="-102802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CE73A9FD-5B03-9DDA-31BC-687595F883A1}"/>
              </a:ext>
            </a:extLst>
          </p:cNvPr>
          <p:cNvSpPr txBox="1"/>
          <p:nvPr/>
        </p:nvSpPr>
        <p:spPr>
          <a:xfrm>
            <a:off x="4114583" y="5071206"/>
            <a:ext cx="3962837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3"/>
              </a:lnSpc>
            </a:pPr>
            <a:r>
              <a:rPr lang="en-US" sz="1453">
                <a:solidFill>
                  <a:srgbClr val="FFFFFF"/>
                </a:solidFill>
                <a:latin typeface="Titillium Web Italics"/>
              </a:rPr>
              <a:t>CN 00000023 – PNRR – M4C2 INV. 1.4</a:t>
            </a:r>
          </a:p>
          <a:p>
            <a:pPr algn="ctr">
              <a:lnSpc>
                <a:spcPts val="1453"/>
              </a:lnSpc>
            </a:pPr>
            <a:endParaRPr lang="en-US" sz="1453">
              <a:solidFill>
                <a:srgbClr val="FFFFFF"/>
              </a:solidFill>
              <a:latin typeface="Titillium Web Italics"/>
            </a:endParaRP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6006646B-A0A2-4F21-5436-E36A30CDE61B}"/>
              </a:ext>
            </a:extLst>
          </p:cNvPr>
          <p:cNvSpPr txBox="1"/>
          <p:nvPr/>
        </p:nvSpPr>
        <p:spPr>
          <a:xfrm>
            <a:off x="3671748" y="2466638"/>
            <a:ext cx="4835804" cy="932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8"/>
              </a:lnSpc>
            </a:pPr>
            <a:r>
              <a:rPr lang="en-US" sz="2663">
                <a:solidFill>
                  <a:srgbClr val="FFFFFF"/>
                </a:solidFill>
                <a:latin typeface="Titillium Web"/>
              </a:rPr>
              <a:t>CENTRO NAZIONALE </a:t>
            </a:r>
          </a:p>
          <a:p>
            <a:pPr algn="ctr">
              <a:lnSpc>
                <a:spcPts val="3728"/>
              </a:lnSpc>
              <a:spcBef>
                <a:spcPct val="0"/>
              </a:spcBef>
            </a:pPr>
            <a:r>
              <a:rPr lang="en-US" sz="2663">
                <a:solidFill>
                  <a:srgbClr val="FFFFFF"/>
                </a:solidFill>
                <a:latin typeface="Titillium Web"/>
              </a:rPr>
              <a:t>PER LA MOBILITÀ SOSTENIBILE</a:t>
            </a:r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3B6251BE-21AC-C4F5-3F43-0E5B23B5DD05}"/>
              </a:ext>
            </a:extLst>
          </p:cNvPr>
          <p:cNvSpPr/>
          <p:nvPr/>
        </p:nvSpPr>
        <p:spPr>
          <a:xfrm>
            <a:off x="0" y="-5872"/>
            <a:ext cx="12166607" cy="871219"/>
          </a:xfrm>
          <a:custGeom>
            <a:avLst/>
            <a:gdLst/>
            <a:ahLst/>
            <a:cxnLst/>
            <a:rect l="l" t="t" r="r" b="b"/>
            <a:pathLst>
              <a:path w="18249910" h="1306828">
                <a:moveTo>
                  <a:pt x="0" y="0"/>
                </a:moveTo>
                <a:lnTo>
                  <a:pt x="18249910" y="0"/>
                </a:lnTo>
                <a:lnTo>
                  <a:pt x="18249910" y="1306828"/>
                </a:lnTo>
                <a:lnTo>
                  <a:pt x="0" y="13068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4" t="-19230" r="-24" b="-13714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23" name="Freeform 26">
            <a:extLst>
              <a:ext uri="{FF2B5EF4-FFF2-40B4-BE49-F238E27FC236}">
                <a16:creationId xmlns:a16="http://schemas.microsoft.com/office/drawing/2014/main" id="{6F057978-963E-9386-6DE8-9AD4550B3543}"/>
              </a:ext>
            </a:extLst>
          </p:cNvPr>
          <p:cNvSpPr/>
          <p:nvPr/>
        </p:nvSpPr>
        <p:spPr>
          <a:xfrm>
            <a:off x="9807692" y="-170235"/>
            <a:ext cx="2169874" cy="1220554"/>
          </a:xfrm>
          <a:custGeom>
            <a:avLst/>
            <a:gdLst/>
            <a:ahLst/>
            <a:cxnLst/>
            <a:rect l="l" t="t" r="r" b="b"/>
            <a:pathLst>
              <a:path w="3254811" h="1830831">
                <a:moveTo>
                  <a:pt x="0" y="0"/>
                </a:moveTo>
                <a:lnTo>
                  <a:pt x="3254811" y="0"/>
                </a:lnTo>
                <a:lnTo>
                  <a:pt x="3254811" y="1830831"/>
                </a:lnTo>
                <a:lnTo>
                  <a:pt x="0" y="18308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813" b="-12813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26D92958-D441-40A8-70B5-7263432C880E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400"/>
              <a:t>Fare clic per modificare lo stile del titolo dello schema</a:t>
            </a: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DC36EDF0-50F7-6E28-5A5D-8D5BBA16103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C9393008-2388-9B2A-D3AC-DC8DC2104B81}"/>
              </a:ext>
            </a:extLst>
          </p:cNvPr>
          <p:cNvSpPr/>
          <p:nvPr/>
        </p:nvSpPr>
        <p:spPr>
          <a:xfrm>
            <a:off x="2969281" y="685801"/>
            <a:ext cx="6284863" cy="6253439"/>
          </a:xfrm>
          <a:custGeom>
            <a:avLst/>
            <a:gdLst/>
            <a:ahLst/>
            <a:cxnLst/>
            <a:rect l="l" t="t" r="r" b="b"/>
            <a:pathLst>
              <a:path w="9427294" h="9380158">
                <a:moveTo>
                  <a:pt x="0" y="0"/>
                </a:moveTo>
                <a:lnTo>
                  <a:pt x="9427294" y="0"/>
                </a:lnTo>
                <a:lnTo>
                  <a:pt x="9427294" y="9380158"/>
                </a:lnTo>
                <a:lnTo>
                  <a:pt x="0" y="93801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grpSp>
        <p:nvGrpSpPr>
          <p:cNvPr id="24" name="Group 4">
            <a:extLst>
              <a:ext uri="{FF2B5EF4-FFF2-40B4-BE49-F238E27FC236}">
                <a16:creationId xmlns:a16="http://schemas.microsoft.com/office/drawing/2014/main" id="{2487D25C-2177-10B8-D9E7-7DA15549189E}"/>
              </a:ext>
            </a:extLst>
          </p:cNvPr>
          <p:cNvGrpSpPr/>
          <p:nvPr/>
        </p:nvGrpSpPr>
        <p:grpSpPr>
          <a:xfrm rot="2700000">
            <a:off x="3885077" y="1601596"/>
            <a:ext cx="4421849" cy="4421849"/>
            <a:chOff x="0" y="0"/>
            <a:chExt cx="1913890" cy="1913890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FA542B63-9751-CB16-3510-EB6F8546A54D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2267AF">
                <a:alpha val="82745"/>
              </a:srgbClr>
            </a:solidFill>
          </p:spPr>
          <p:txBody>
            <a:bodyPr/>
            <a:lstStyle/>
            <a:p>
              <a:endParaRPr lang="it-IT" sz="1200"/>
            </a:p>
          </p:txBody>
        </p:sp>
      </p:grpSp>
      <p:sp>
        <p:nvSpPr>
          <p:cNvPr id="26" name="AutoShape 6">
            <a:extLst>
              <a:ext uri="{FF2B5EF4-FFF2-40B4-BE49-F238E27FC236}">
                <a16:creationId xmlns:a16="http://schemas.microsoft.com/office/drawing/2014/main" id="{09547C54-336F-4E37-3B2C-CC1129B0341B}"/>
              </a:ext>
            </a:extLst>
          </p:cNvPr>
          <p:cNvSpPr/>
          <p:nvPr/>
        </p:nvSpPr>
        <p:spPr>
          <a:xfrm>
            <a:off x="4841760" y="4937855"/>
            <a:ext cx="2508480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 sz="1200"/>
          </a:p>
        </p:txBody>
      </p:sp>
      <p:sp>
        <p:nvSpPr>
          <p:cNvPr id="27" name="AutoShape 7">
            <a:extLst>
              <a:ext uri="{FF2B5EF4-FFF2-40B4-BE49-F238E27FC236}">
                <a16:creationId xmlns:a16="http://schemas.microsoft.com/office/drawing/2014/main" id="{46F13AF1-5FE7-8BB1-70E6-74770EA64F83}"/>
              </a:ext>
            </a:extLst>
          </p:cNvPr>
          <p:cNvSpPr/>
          <p:nvPr/>
        </p:nvSpPr>
        <p:spPr>
          <a:xfrm>
            <a:off x="5512922" y="5403404"/>
            <a:ext cx="1088968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 sz="1200"/>
          </a:p>
        </p:txBody>
      </p:sp>
      <p:grpSp>
        <p:nvGrpSpPr>
          <p:cNvPr id="28" name="Group 8">
            <a:extLst>
              <a:ext uri="{FF2B5EF4-FFF2-40B4-BE49-F238E27FC236}">
                <a16:creationId xmlns:a16="http://schemas.microsoft.com/office/drawing/2014/main" id="{216494CA-1968-0600-E982-8C3A3F8495CA}"/>
              </a:ext>
            </a:extLst>
          </p:cNvPr>
          <p:cNvGrpSpPr/>
          <p:nvPr/>
        </p:nvGrpSpPr>
        <p:grpSpPr>
          <a:xfrm>
            <a:off x="2" y="4602166"/>
            <a:ext cx="2265303" cy="2261679"/>
            <a:chOff x="0" y="0"/>
            <a:chExt cx="6350000" cy="6339840"/>
          </a:xfrm>
        </p:grpSpPr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C3E596BE-2DF9-9225-0727-7E70A001012F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2267AF"/>
            </a:solidFill>
          </p:spPr>
          <p:txBody>
            <a:bodyPr/>
            <a:lstStyle/>
            <a:p>
              <a:endParaRPr lang="it-IT" sz="1200"/>
            </a:p>
          </p:txBody>
        </p:sp>
      </p:grpSp>
      <p:sp>
        <p:nvSpPr>
          <p:cNvPr id="30" name="Freeform 14">
            <a:extLst>
              <a:ext uri="{FF2B5EF4-FFF2-40B4-BE49-F238E27FC236}">
                <a16:creationId xmlns:a16="http://schemas.microsoft.com/office/drawing/2014/main" id="{F120C818-D1C0-D579-0D86-48BF5EC944DE}"/>
              </a:ext>
            </a:extLst>
          </p:cNvPr>
          <p:cNvSpPr/>
          <p:nvPr/>
        </p:nvSpPr>
        <p:spPr>
          <a:xfrm>
            <a:off x="4492678" y="3587532"/>
            <a:ext cx="3238071" cy="902648"/>
          </a:xfrm>
          <a:custGeom>
            <a:avLst/>
            <a:gdLst/>
            <a:ahLst/>
            <a:cxnLst/>
            <a:rect l="l" t="t" r="r" b="b"/>
            <a:pathLst>
              <a:path w="4857107" h="1353972">
                <a:moveTo>
                  <a:pt x="0" y="0"/>
                </a:moveTo>
                <a:lnTo>
                  <a:pt x="4857107" y="0"/>
                </a:lnTo>
                <a:lnTo>
                  <a:pt x="4857107" y="1353973"/>
                </a:lnTo>
                <a:lnTo>
                  <a:pt x="0" y="13539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627" t="-77781" r="-5057" b="-102802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31" name="TextBox 15">
            <a:extLst>
              <a:ext uri="{FF2B5EF4-FFF2-40B4-BE49-F238E27FC236}">
                <a16:creationId xmlns:a16="http://schemas.microsoft.com/office/drawing/2014/main" id="{5B096294-134B-648D-1822-BD8C43A9FAF1}"/>
              </a:ext>
            </a:extLst>
          </p:cNvPr>
          <p:cNvSpPr txBox="1"/>
          <p:nvPr/>
        </p:nvSpPr>
        <p:spPr>
          <a:xfrm>
            <a:off x="4114583" y="5071206"/>
            <a:ext cx="3962837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3"/>
              </a:lnSpc>
            </a:pPr>
            <a:r>
              <a:rPr lang="en-US" sz="1453">
                <a:solidFill>
                  <a:srgbClr val="FFFFFF"/>
                </a:solidFill>
                <a:latin typeface="Titillium Web Italics"/>
              </a:rPr>
              <a:t>CN 00000023 – PNRR – M4C2 INV. 1.4</a:t>
            </a:r>
          </a:p>
          <a:p>
            <a:pPr algn="ctr">
              <a:lnSpc>
                <a:spcPts val="1453"/>
              </a:lnSpc>
            </a:pPr>
            <a:endParaRPr lang="en-US" sz="1453">
              <a:solidFill>
                <a:srgbClr val="FFFFFF"/>
              </a:solidFill>
              <a:latin typeface="Titillium Web Italics"/>
            </a:endParaRPr>
          </a:p>
        </p:txBody>
      </p:sp>
      <p:sp>
        <p:nvSpPr>
          <p:cNvPr id="32" name="TextBox 16">
            <a:extLst>
              <a:ext uri="{FF2B5EF4-FFF2-40B4-BE49-F238E27FC236}">
                <a16:creationId xmlns:a16="http://schemas.microsoft.com/office/drawing/2014/main" id="{57D7D7D1-0B6C-17E1-D86E-4A5F004AB2ED}"/>
              </a:ext>
            </a:extLst>
          </p:cNvPr>
          <p:cNvSpPr txBox="1"/>
          <p:nvPr/>
        </p:nvSpPr>
        <p:spPr>
          <a:xfrm>
            <a:off x="3671748" y="2466638"/>
            <a:ext cx="4835804" cy="932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8"/>
              </a:lnSpc>
            </a:pPr>
            <a:r>
              <a:rPr lang="en-US" sz="2663">
                <a:solidFill>
                  <a:srgbClr val="FFFFFF"/>
                </a:solidFill>
                <a:latin typeface="Titillium Web"/>
              </a:rPr>
              <a:t>CENTRO NAZIONALE </a:t>
            </a:r>
          </a:p>
          <a:p>
            <a:pPr algn="ctr">
              <a:lnSpc>
                <a:spcPts val="3728"/>
              </a:lnSpc>
              <a:spcBef>
                <a:spcPct val="0"/>
              </a:spcBef>
            </a:pPr>
            <a:r>
              <a:rPr lang="en-US" sz="2663">
                <a:solidFill>
                  <a:srgbClr val="FFFFFF"/>
                </a:solidFill>
                <a:latin typeface="Titillium Web"/>
              </a:rPr>
              <a:t>PER LA MOBILITÀ SOSTENIBILE</a:t>
            </a:r>
          </a:p>
        </p:txBody>
      </p:sp>
      <p:sp>
        <p:nvSpPr>
          <p:cNvPr id="33" name="Freeform 12">
            <a:extLst>
              <a:ext uri="{FF2B5EF4-FFF2-40B4-BE49-F238E27FC236}">
                <a16:creationId xmlns:a16="http://schemas.microsoft.com/office/drawing/2014/main" id="{F7AF3B35-12E1-96DA-3865-BF565F7C7654}"/>
              </a:ext>
            </a:extLst>
          </p:cNvPr>
          <p:cNvSpPr/>
          <p:nvPr/>
        </p:nvSpPr>
        <p:spPr>
          <a:xfrm>
            <a:off x="0" y="-5872"/>
            <a:ext cx="12166607" cy="871219"/>
          </a:xfrm>
          <a:custGeom>
            <a:avLst/>
            <a:gdLst/>
            <a:ahLst/>
            <a:cxnLst/>
            <a:rect l="l" t="t" r="r" b="b"/>
            <a:pathLst>
              <a:path w="18249910" h="1306828">
                <a:moveTo>
                  <a:pt x="0" y="0"/>
                </a:moveTo>
                <a:lnTo>
                  <a:pt x="18249910" y="0"/>
                </a:lnTo>
                <a:lnTo>
                  <a:pt x="18249910" y="1306828"/>
                </a:lnTo>
                <a:lnTo>
                  <a:pt x="0" y="13068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4" t="-19230" r="-24" b="-13714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34" name="Freeform 26">
            <a:extLst>
              <a:ext uri="{FF2B5EF4-FFF2-40B4-BE49-F238E27FC236}">
                <a16:creationId xmlns:a16="http://schemas.microsoft.com/office/drawing/2014/main" id="{3A542157-F9D7-E0D7-41ED-A0B32A317266}"/>
              </a:ext>
            </a:extLst>
          </p:cNvPr>
          <p:cNvSpPr/>
          <p:nvPr/>
        </p:nvSpPr>
        <p:spPr>
          <a:xfrm>
            <a:off x="9807692" y="-170235"/>
            <a:ext cx="2169874" cy="1220554"/>
          </a:xfrm>
          <a:custGeom>
            <a:avLst/>
            <a:gdLst/>
            <a:ahLst/>
            <a:cxnLst/>
            <a:rect l="l" t="t" r="r" b="b"/>
            <a:pathLst>
              <a:path w="3254811" h="1830831">
                <a:moveTo>
                  <a:pt x="0" y="0"/>
                </a:moveTo>
                <a:lnTo>
                  <a:pt x="3254811" y="0"/>
                </a:lnTo>
                <a:lnTo>
                  <a:pt x="3254811" y="1830831"/>
                </a:lnTo>
                <a:lnTo>
                  <a:pt x="0" y="18308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813" b="-12813"/>
            </a:stretch>
          </a:blipFill>
        </p:spPr>
        <p:txBody>
          <a:bodyPr/>
          <a:lstStyle/>
          <a:p>
            <a:endParaRPr lang="it-IT" sz="1200"/>
          </a:p>
        </p:txBody>
      </p:sp>
    </p:spTree>
    <p:extLst>
      <p:ext uri="{BB962C8B-B14F-4D97-AF65-F5344CB8AC3E}">
        <p14:creationId xmlns:p14="http://schemas.microsoft.com/office/powerpoint/2010/main" val="2202385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angolo isoscele 2">
            <a:extLst>
              <a:ext uri="{FF2B5EF4-FFF2-40B4-BE49-F238E27FC236}">
                <a16:creationId xmlns:a16="http://schemas.microsoft.com/office/drawing/2014/main" id="{E85C1B57-331C-6B65-1D24-72B69CA9A6BD}"/>
              </a:ext>
            </a:extLst>
          </p:cNvPr>
          <p:cNvSpPr/>
          <p:nvPr/>
        </p:nvSpPr>
        <p:spPr>
          <a:xfrm rot="19001364">
            <a:off x="-734120" y="3868152"/>
            <a:ext cx="1470607" cy="1573765"/>
          </a:xfrm>
          <a:prstGeom prst="triangle">
            <a:avLst>
              <a:gd name="adj" fmla="val 100000"/>
            </a:avLst>
          </a:prstGeom>
          <a:solidFill>
            <a:srgbClr val="C48E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64">
              <a:solidFill>
                <a:srgbClr val="FF0000"/>
              </a:solidFill>
            </a:endParaRPr>
          </a:p>
        </p:txBody>
      </p:sp>
      <p:sp>
        <p:nvSpPr>
          <p:cNvPr id="7" name="Triangolo isoscele 6">
            <a:extLst>
              <a:ext uri="{FF2B5EF4-FFF2-40B4-BE49-F238E27FC236}">
                <a16:creationId xmlns:a16="http://schemas.microsoft.com/office/drawing/2014/main" id="{6ADA2EDE-A79C-CC99-84A4-1B827C52B5B3}"/>
              </a:ext>
            </a:extLst>
          </p:cNvPr>
          <p:cNvSpPr/>
          <p:nvPr/>
        </p:nvSpPr>
        <p:spPr>
          <a:xfrm rot="19048425">
            <a:off x="-797952" y="4392252"/>
            <a:ext cx="1590275" cy="1715114"/>
          </a:xfrm>
          <a:prstGeom prst="triangle">
            <a:avLst>
              <a:gd name="adj" fmla="val 100000"/>
            </a:avLst>
          </a:prstGeom>
          <a:solidFill>
            <a:srgbClr val="2267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64">
              <a:solidFill>
                <a:srgbClr val="FF0000"/>
              </a:solidFill>
            </a:endParaRPr>
          </a:p>
        </p:txBody>
      </p:sp>
      <p:sp>
        <p:nvSpPr>
          <p:cNvPr id="8" name="Triangolo isoscele 7">
            <a:extLst>
              <a:ext uri="{FF2B5EF4-FFF2-40B4-BE49-F238E27FC236}">
                <a16:creationId xmlns:a16="http://schemas.microsoft.com/office/drawing/2014/main" id="{C89A2485-80D2-2B13-6CEE-796623A680FF}"/>
              </a:ext>
            </a:extLst>
          </p:cNvPr>
          <p:cNvSpPr/>
          <p:nvPr/>
        </p:nvSpPr>
        <p:spPr>
          <a:xfrm rot="5400000">
            <a:off x="16163" y="5562325"/>
            <a:ext cx="1272837" cy="1318512"/>
          </a:xfrm>
          <a:prstGeom prst="triangle">
            <a:avLst>
              <a:gd name="adj" fmla="val 100000"/>
            </a:avLst>
          </a:prstGeom>
          <a:solidFill>
            <a:srgbClr val="C48E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64">
              <a:solidFill>
                <a:srgbClr val="FF0000"/>
              </a:solidFill>
            </a:endParaRPr>
          </a:p>
        </p:txBody>
      </p:sp>
      <p:grpSp>
        <p:nvGrpSpPr>
          <p:cNvPr id="10" name="Group 37">
            <a:extLst>
              <a:ext uri="{FF2B5EF4-FFF2-40B4-BE49-F238E27FC236}">
                <a16:creationId xmlns:a16="http://schemas.microsoft.com/office/drawing/2014/main" id="{3044F787-558E-E049-CA4D-1CB0D731C884}"/>
              </a:ext>
            </a:extLst>
          </p:cNvPr>
          <p:cNvGrpSpPr/>
          <p:nvPr/>
        </p:nvGrpSpPr>
        <p:grpSpPr>
          <a:xfrm rot="16200000">
            <a:off x="10311192" y="4984566"/>
            <a:ext cx="1038415" cy="2723204"/>
            <a:chOff x="0" y="0"/>
            <a:chExt cx="570615" cy="1111529"/>
          </a:xfrm>
        </p:grpSpPr>
        <p:sp>
          <p:nvSpPr>
            <p:cNvPr id="11" name="Freeform 38">
              <a:extLst>
                <a:ext uri="{FF2B5EF4-FFF2-40B4-BE49-F238E27FC236}">
                  <a16:creationId xmlns:a16="http://schemas.microsoft.com/office/drawing/2014/main" id="{FE86F044-F21E-22FC-6D61-5CA4317F03C8}"/>
                </a:ext>
              </a:extLst>
            </p:cNvPr>
            <p:cNvSpPr/>
            <p:nvPr/>
          </p:nvSpPr>
          <p:spPr>
            <a:xfrm>
              <a:off x="0" y="0"/>
              <a:ext cx="570615" cy="1111529"/>
            </a:xfrm>
            <a:prstGeom prst="flowChartManualInput">
              <a:avLst/>
            </a:prstGeom>
            <a:solidFill>
              <a:srgbClr val="2267AF"/>
            </a:solidFill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12" name="TextBox 39">
              <a:extLst>
                <a:ext uri="{FF2B5EF4-FFF2-40B4-BE49-F238E27FC236}">
                  <a16:creationId xmlns:a16="http://schemas.microsoft.com/office/drawing/2014/main" id="{68CC0C6E-F3E2-236E-4864-2763154A156A}"/>
                </a:ext>
              </a:extLst>
            </p:cNvPr>
            <p:cNvSpPr txBox="1"/>
            <p:nvPr/>
          </p:nvSpPr>
          <p:spPr>
            <a:xfrm>
              <a:off x="0" y="-38100"/>
              <a:ext cx="570615" cy="1149629"/>
            </a:xfrm>
            <a:prstGeom prst="flowChartManualInput">
              <a:avLst/>
            </a:prstGeom>
          </p:spPr>
          <p:txBody>
            <a:bodyPr lIns="63218" tIns="63218" rIns="63218" bIns="63218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3" name="Group 40">
            <a:extLst>
              <a:ext uri="{FF2B5EF4-FFF2-40B4-BE49-F238E27FC236}">
                <a16:creationId xmlns:a16="http://schemas.microsoft.com/office/drawing/2014/main" id="{675B3921-B8FD-7BEF-CAD7-74D32B30E6C1}"/>
              </a:ext>
            </a:extLst>
          </p:cNvPr>
          <p:cNvGrpSpPr/>
          <p:nvPr/>
        </p:nvGrpSpPr>
        <p:grpSpPr>
          <a:xfrm rot="-8100000">
            <a:off x="10436923" y="4948126"/>
            <a:ext cx="796437" cy="3051274"/>
            <a:chOff x="0" y="-38100"/>
            <a:chExt cx="255628" cy="1017450"/>
          </a:xfrm>
        </p:grpSpPr>
        <p:sp>
          <p:nvSpPr>
            <p:cNvPr id="14" name="Freeform 41">
              <a:extLst>
                <a:ext uri="{FF2B5EF4-FFF2-40B4-BE49-F238E27FC236}">
                  <a16:creationId xmlns:a16="http://schemas.microsoft.com/office/drawing/2014/main" id="{68EB49BD-5EFC-9FA6-70A5-98596DA9A43B}"/>
                </a:ext>
              </a:extLst>
            </p:cNvPr>
            <p:cNvSpPr/>
            <p:nvPr/>
          </p:nvSpPr>
          <p:spPr>
            <a:xfrm>
              <a:off x="0" y="168439"/>
              <a:ext cx="255628" cy="810911"/>
            </a:xfrm>
            <a:custGeom>
              <a:avLst/>
              <a:gdLst>
                <a:gd name="connsiteX0" fmla="*/ 6948 w 255628"/>
                <a:gd name="connsiteY0" fmla="*/ 401848 h 979350"/>
                <a:gd name="connsiteX1" fmla="*/ 255628 w 255628"/>
                <a:gd name="connsiteY1" fmla="*/ 0 h 979350"/>
                <a:gd name="connsiteX2" fmla="*/ 255628 w 255628"/>
                <a:gd name="connsiteY2" fmla="*/ 979350 h 979350"/>
                <a:gd name="connsiteX3" fmla="*/ 0 w 255628"/>
                <a:gd name="connsiteY3" fmla="*/ 979350 h 979350"/>
                <a:gd name="connsiteX4" fmla="*/ 6948 w 255628"/>
                <a:gd name="connsiteY4" fmla="*/ 401848 h 979350"/>
                <a:gd name="connsiteX0" fmla="*/ 6948 w 255628"/>
                <a:gd name="connsiteY0" fmla="*/ 247846 h 825348"/>
                <a:gd name="connsiteX1" fmla="*/ 246363 w 255628"/>
                <a:gd name="connsiteY1" fmla="*/ 0 h 825348"/>
                <a:gd name="connsiteX2" fmla="*/ 255628 w 255628"/>
                <a:gd name="connsiteY2" fmla="*/ 825348 h 825348"/>
                <a:gd name="connsiteX3" fmla="*/ 0 w 255628"/>
                <a:gd name="connsiteY3" fmla="*/ 825348 h 825348"/>
                <a:gd name="connsiteX4" fmla="*/ 6948 w 255628"/>
                <a:gd name="connsiteY4" fmla="*/ 247846 h 825348"/>
                <a:gd name="connsiteX0" fmla="*/ 6948 w 255628"/>
                <a:gd name="connsiteY0" fmla="*/ 231002 h 808504"/>
                <a:gd name="connsiteX1" fmla="*/ 248679 w 255628"/>
                <a:gd name="connsiteY1" fmla="*/ 0 h 808504"/>
                <a:gd name="connsiteX2" fmla="*/ 255628 w 255628"/>
                <a:gd name="connsiteY2" fmla="*/ 808504 h 808504"/>
                <a:gd name="connsiteX3" fmla="*/ 0 w 255628"/>
                <a:gd name="connsiteY3" fmla="*/ 808504 h 808504"/>
                <a:gd name="connsiteX4" fmla="*/ 6948 w 255628"/>
                <a:gd name="connsiteY4" fmla="*/ 231002 h 808504"/>
                <a:gd name="connsiteX0" fmla="*/ 13896 w 255628"/>
                <a:gd name="connsiteY0" fmla="*/ 238221 h 808504"/>
                <a:gd name="connsiteX1" fmla="*/ 248679 w 255628"/>
                <a:gd name="connsiteY1" fmla="*/ 0 h 808504"/>
                <a:gd name="connsiteX2" fmla="*/ 255628 w 255628"/>
                <a:gd name="connsiteY2" fmla="*/ 808504 h 808504"/>
                <a:gd name="connsiteX3" fmla="*/ 0 w 255628"/>
                <a:gd name="connsiteY3" fmla="*/ 808504 h 808504"/>
                <a:gd name="connsiteX4" fmla="*/ 13896 w 255628"/>
                <a:gd name="connsiteY4" fmla="*/ 238221 h 808504"/>
                <a:gd name="connsiteX0" fmla="*/ 13896 w 255628"/>
                <a:gd name="connsiteY0" fmla="*/ 243034 h 813317"/>
                <a:gd name="connsiteX1" fmla="*/ 239414 w 255628"/>
                <a:gd name="connsiteY1" fmla="*/ 0 h 813317"/>
                <a:gd name="connsiteX2" fmla="*/ 255628 w 255628"/>
                <a:gd name="connsiteY2" fmla="*/ 813317 h 813317"/>
                <a:gd name="connsiteX3" fmla="*/ 0 w 255628"/>
                <a:gd name="connsiteY3" fmla="*/ 813317 h 813317"/>
                <a:gd name="connsiteX4" fmla="*/ 13896 w 255628"/>
                <a:gd name="connsiteY4" fmla="*/ 243034 h 813317"/>
                <a:gd name="connsiteX0" fmla="*/ 13896 w 255628"/>
                <a:gd name="connsiteY0" fmla="*/ 240628 h 810911"/>
                <a:gd name="connsiteX1" fmla="*/ 241730 w 255628"/>
                <a:gd name="connsiteY1" fmla="*/ 0 h 810911"/>
                <a:gd name="connsiteX2" fmla="*/ 255628 w 255628"/>
                <a:gd name="connsiteY2" fmla="*/ 810911 h 810911"/>
                <a:gd name="connsiteX3" fmla="*/ 0 w 255628"/>
                <a:gd name="connsiteY3" fmla="*/ 810911 h 810911"/>
                <a:gd name="connsiteX4" fmla="*/ 13896 w 255628"/>
                <a:gd name="connsiteY4" fmla="*/ 240628 h 810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28" h="810911">
                  <a:moveTo>
                    <a:pt x="13896" y="240628"/>
                  </a:moveTo>
                  <a:lnTo>
                    <a:pt x="241730" y="0"/>
                  </a:lnTo>
                  <a:cubicBezTo>
                    <a:pt x="244046" y="269501"/>
                    <a:pt x="253312" y="541410"/>
                    <a:pt x="255628" y="810911"/>
                  </a:cubicBezTo>
                  <a:lnTo>
                    <a:pt x="0" y="810911"/>
                  </a:lnTo>
                  <a:cubicBezTo>
                    <a:pt x="0" y="484461"/>
                    <a:pt x="13896" y="567078"/>
                    <a:pt x="13896" y="240628"/>
                  </a:cubicBezTo>
                  <a:close/>
                </a:path>
              </a:pathLst>
            </a:custGeom>
            <a:solidFill>
              <a:srgbClr val="C48E49"/>
            </a:solidFill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15" name="TextBox 42">
              <a:extLst>
                <a:ext uri="{FF2B5EF4-FFF2-40B4-BE49-F238E27FC236}">
                  <a16:creationId xmlns:a16="http://schemas.microsoft.com/office/drawing/2014/main" id="{3EE4B2E3-D8B2-EEBE-3D1C-E619D551A418}"/>
                </a:ext>
              </a:extLst>
            </p:cNvPr>
            <p:cNvSpPr txBox="1"/>
            <p:nvPr/>
          </p:nvSpPr>
          <p:spPr>
            <a:xfrm>
              <a:off x="0" y="-38100"/>
              <a:ext cx="255628" cy="1017450"/>
            </a:xfrm>
            <a:prstGeom prst="rect">
              <a:avLst/>
            </a:prstGeom>
          </p:spPr>
          <p:txBody>
            <a:bodyPr lIns="63218" tIns="63218" rIns="63218" bIns="63218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6" name="Triangolo isoscele 15">
            <a:extLst>
              <a:ext uri="{FF2B5EF4-FFF2-40B4-BE49-F238E27FC236}">
                <a16:creationId xmlns:a16="http://schemas.microsoft.com/office/drawing/2014/main" id="{D9426AB9-B9C6-2A94-A89D-83A06CFF9A83}"/>
              </a:ext>
            </a:extLst>
          </p:cNvPr>
          <p:cNvSpPr/>
          <p:nvPr/>
        </p:nvSpPr>
        <p:spPr>
          <a:xfrm rot="8259191">
            <a:off x="11524200" y="1632084"/>
            <a:ext cx="1335600" cy="1446570"/>
          </a:xfrm>
          <a:prstGeom prst="triangle">
            <a:avLst>
              <a:gd name="adj" fmla="val 100000"/>
            </a:avLst>
          </a:prstGeom>
          <a:solidFill>
            <a:srgbClr val="2267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64">
              <a:solidFill>
                <a:srgbClr val="FF0000"/>
              </a:solidFill>
            </a:endParaRPr>
          </a:p>
        </p:txBody>
      </p:sp>
      <p:sp>
        <p:nvSpPr>
          <p:cNvPr id="17" name="Freeform 25">
            <a:extLst>
              <a:ext uri="{FF2B5EF4-FFF2-40B4-BE49-F238E27FC236}">
                <a16:creationId xmlns:a16="http://schemas.microsoft.com/office/drawing/2014/main" id="{C6086E7B-1198-AF35-C0C6-39CB55169127}"/>
              </a:ext>
            </a:extLst>
          </p:cNvPr>
          <p:cNvSpPr/>
          <p:nvPr/>
        </p:nvSpPr>
        <p:spPr>
          <a:xfrm>
            <a:off x="1" y="-37940"/>
            <a:ext cx="12166607" cy="871219"/>
          </a:xfrm>
          <a:custGeom>
            <a:avLst/>
            <a:gdLst/>
            <a:ahLst/>
            <a:cxnLst/>
            <a:rect l="l" t="t" r="r" b="b"/>
            <a:pathLst>
              <a:path w="18249910" h="1306828">
                <a:moveTo>
                  <a:pt x="0" y="0"/>
                </a:moveTo>
                <a:lnTo>
                  <a:pt x="18249910" y="0"/>
                </a:lnTo>
                <a:lnTo>
                  <a:pt x="18249910" y="1306828"/>
                </a:lnTo>
                <a:lnTo>
                  <a:pt x="0" y="1306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4" t="-19230" r="-24" b="-13714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18" name="Freeform 26">
            <a:extLst>
              <a:ext uri="{FF2B5EF4-FFF2-40B4-BE49-F238E27FC236}">
                <a16:creationId xmlns:a16="http://schemas.microsoft.com/office/drawing/2014/main" id="{6D962CE4-9C50-8053-A63E-DDDC32BD3751}"/>
              </a:ext>
            </a:extLst>
          </p:cNvPr>
          <p:cNvSpPr/>
          <p:nvPr/>
        </p:nvSpPr>
        <p:spPr>
          <a:xfrm>
            <a:off x="9807692" y="-170235"/>
            <a:ext cx="2169874" cy="1220554"/>
          </a:xfrm>
          <a:custGeom>
            <a:avLst/>
            <a:gdLst/>
            <a:ahLst/>
            <a:cxnLst/>
            <a:rect l="l" t="t" r="r" b="b"/>
            <a:pathLst>
              <a:path w="3254811" h="1830831">
                <a:moveTo>
                  <a:pt x="0" y="0"/>
                </a:moveTo>
                <a:lnTo>
                  <a:pt x="3254811" y="0"/>
                </a:lnTo>
                <a:lnTo>
                  <a:pt x="3254811" y="1830831"/>
                </a:lnTo>
                <a:lnTo>
                  <a:pt x="0" y="18308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813" b="-12813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2" name="Segnaposto numero diapositiva 5">
            <a:extLst>
              <a:ext uri="{FF2B5EF4-FFF2-40B4-BE49-F238E27FC236}">
                <a16:creationId xmlns:a16="http://schemas.microsoft.com/office/drawing/2014/main" id="{B3AA532C-3927-AF3A-EED7-008F325EA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073622" y="64737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7B7D13-A699-4737-8876-19FB2B1B6E6F}" type="slidenum">
              <a:rPr lang="it-IT" smtClean="0"/>
              <a:t>‹#›</a:t>
            </a:fld>
            <a:endParaRPr lang="it-IT"/>
          </a:p>
        </p:txBody>
      </p:sp>
      <p:sp>
        <p:nvSpPr>
          <p:cNvPr id="4" name="Triangolo isoscele 3">
            <a:extLst>
              <a:ext uri="{FF2B5EF4-FFF2-40B4-BE49-F238E27FC236}">
                <a16:creationId xmlns:a16="http://schemas.microsoft.com/office/drawing/2014/main" id="{813A0CC4-11BD-37C8-0084-A7424866A268}"/>
              </a:ext>
            </a:extLst>
          </p:cNvPr>
          <p:cNvSpPr/>
          <p:nvPr/>
        </p:nvSpPr>
        <p:spPr>
          <a:xfrm rot="19001364">
            <a:off x="-734120" y="3868152"/>
            <a:ext cx="1470607" cy="1573765"/>
          </a:xfrm>
          <a:prstGeom prst="triangle">
            <a:avLst>
              <a:gd name="adj" fmla="val 100000"/>
            </a:avLst>
          </a:prstGeom>
          <a:solidFill>
            <a:srgbClr val="C48E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64">
              <a:solidFill>
                <a:srgbClr val="FF0000"/>
              </a:solidFill>
            </a:endParaRPr>
          </a:p>
        </p:txBody>
      </p:sp>
      <p:sp>
        <p:nvSpPr>
          <p:cNvPr id="5" name="Triangolo isoscele 4">
            <a:extLst>
              <a:ext uri="{FF2B5EF4-FFF2-40B4-BE49-F238E27FC236}">
                <a16:creationId xmlns:a16="http://schemas.microsoft.com/office/drawing/2014/main" id="{60BD141A-436E-1C11-705E-5C9F729A2B2E}"/>
              </a:ext>
            </a:extLst>
          </p:cNvPr>
          <p:cNvSpPr/>
          <p:nvPr/>
        </p:nvSpPr>
        <p:spPr>
          <a:xfrm rot="19048425">
            <a:off x="-797952" y="4392252"/>
            <a:ext cx="1590275" cy="1715114"/>
          </a:xfrm>
          <a:prstGeom prst="triangle">
            <a:avLst>
              <a:gd name="adj" fmla="val 100000"/>
            </a:avLst>
          </a:prstGeom>
          <a:solidFill>
            <a:srgbClr val="2267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64">
              <a:solidFill>
                <a:srgbClr val="FF0000"/>
              </a:solidFill>
            </a:endParaRPr>
          </a:p>
        </p:txBody>
      </p:sp>
      <p:sp>
        <p:nvSpPr>
          <p:cNvPr id="6" name="Triangolo isoscele 5">
            <a:extLst>
              <a:ext uri="{FF2B5EF4-FFF2-40B4-BE49-F238E27FC236}">
                <a16:creationId xmlns:a16="http://schemas.microsoft.com/office/drawing/2014/main" id="{CDF2ABF9-A956-F716-E9CC-47B3342EE3CD}"/>
              </a:ext>
            </a:extLst>
          </p:cNvPr>
          <p:cNvSpPr/>
          <p:nvPr/>
        </p:nvSpPr>
        <p:spPr>
          <a:xfrm rot="5400000">
            <a:off x="16163" y="5562325"/>
            <a:ext cx="1272837" cy="1318512"/>
          </a:xfrm>
          <a:prstGeom prst="triangle">
            <a:avLst>
              <a:gd name="adj" fmla="val 100000"/>
            </a:avLst>
          </a:prstGeom>
          <a:solidFill>
            <a:srgbClr val="C48E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64">
              <a:solidFill>
                <a:srgbClr val="FF0000"/>
              </a:solidFill>
            </a:endParaRPr>
          </a:p>
        </p:txBody>
      </p:sp>
      <p:grpSp>
        <p:nvGrpSpPr>
          <p:cNvPr id="9" name="Group 37">
            <a:extLst>
              <a:ext uri="{FF2B5EF4-FFF2-40B4-BE49-F238E27FC236}">
                <a16:creationId xmlns:a16="http://schemas.microsoft.com/office/drawing/2014/main" id="{9CA9C448-B0F1-B783-47BE-830177A26162}"/>
              </a:ext>
            </a:extLst>
          </p:cNvPr>
          <p:cNvGrpSpPr/>
          <p:nvPr/>
        </p:nvGrpSpPr>
        <p:grpSpPr>
          <a:xfrm rot="16200000">
            <a:off x="10311192" y="4984566"/>
            <a:ext cx="1038415" cy="2723204"/>
            <a:chOff x="0" y="0"/>
            <a:chExt cx="570615" cy="1111529"/>
          </a:xfrm>
        </p:grpSpPr>
        <p:sp>
          <p:nvSpPr>
            <p:cNvPr id="19" name="Freeform 38">
              <a:extLst>
                <a:ext uri="{FF2B5EF4-FFF2-40B4-BE49-F238E27FC236}">
                  <a16:creationId xmlns:a16="http://schemas.microsoft.com/office/drawing/2014/main" id="{544571F0-FCE7-7A42-0E33-A22730C686AD}"/>
                </a:ext>
              </a:extLst>
            </p:cNvPr>
            <p:cNvSpPr/>
            <p:nvPr/>
          </p:nvSpPr>
          <p:spPr>
            <a:xfrm>
              <a:off x="0" y="0"/>
              <a:ext cx="570615" cy="1111529"/>
            </a:xfrm>
            <a:prstGeom prst="flowChartManualInput">
              <a:avLst/>
            </a:prstGeom>
            <a:solidFill>
              <a:srgbClr val="2267AF"/>
            </a:solidFill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20" name="TextBox 39">
              <a:extLst>
                <a:ext uri="{FF2B5EF4-FFF2-40B4-BE49-F238E27FC236}">
                  <a16:creationId xmlns:a16="http://schemas.microsoft.com/office/drawing/2014/main" id="{80E44EFE-1251-39AE-D612-65E78FF05F0D}"/>
                </a:ext>
              </a:extLst>
            </p:cNvPr>
            <p:cNvSpPr txBox="1"/>
            <p:nvPr/>
          </p:nvSpPr>
          <p:spPr>
            <a:xfrm>
              <a:off x="0" y="-38100"/>
              <a:ext cx="570615" cy="1149629"/>
            </a:xfrm>
            <a:prstGeom prst="flowChartManualInput">
              <a:avLst/>
            </a:prstGeom>
          </p:spPr>
          <p:txBody>
            <a:bodyPr lIns="63218" tIns="63218" rIns="63218" bIns="63218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21" name="Group 40">
            <a:extLst>
              <a:ext uri="{FF2B5EF4-FFF2-40B4-BE49-F238E27FC236}">
                <a16:creationId xmlns:a16="http://schemas.microsoft.com/office/drawing/2014/main" id="{B5163937-CC11-A9F2-A465-67420757F44A}"/>
              </a:ext>
            </a:extLst>
          </p:cNvPr>
          <p:cNvGrpSpPr/>
          <p:nvPr/>
        </p:nvGrpSpPr>
        <p:grpSpPr>
          <a:xfrm rot="-8100000">
            <a:off x="10436923" y="4948126"/>
            <a:ext cx="796437" cy="3051274"/>
            <a:chOff x="0" y="-38100"/>
            <a:chExt cx="255628" cy="1017450"/>
          </a:xfrm>
        </p:grpSpPr>
        <p:sp>
          <p:nvSpPr>
            <p:cNvPr id="22" name="Freeform 41">
              <a:extLst>
                <a:ext uri="{FF2B5EF4-FFF2-40B4-BE49-F238E27FC236}">
                  <a16:creationId xmlns:a16="http://schemas.microsoft.com/office/drawing/2014/main" id="{659B3331-DA6C-3CB1-70F2-D646B0506936}"/>
                </a:ext>
              </a:extLst>
            </p:cNvPr>
            <p:cNvSpPr/>
            <p:nvPr/>
          </p:nvSpPr>
          <p:spPr>
            <a:xfrm>
              <a:off x="0" y="168439"/>
              <a:ext cx="255628" cy="810911"/>
            </a:xfrm>
            <a:custGeom>
              <a:avLst/>
              <a:gdLst>
                <a:gd name="connsiteX0" fmla="*/ 6948 w 255628"/>
                <a:gd name="connsiteY0" fmla="*/ 401848 h 979350"/>
                <a:gd name="connsiteX1" fmla="*/ 255628 w 255628"/>
                <a:gd name="connsiteY1" fmla="*/ 0 h 979350"/>
                <a:gd name="connsiteX2" fmla="*/ 255628 w 255628"/>
                <a:gd name="connsiteY2" fmla="*/ 979350 h 979350"/>
                <a:gd name="connsiteX3" fmla="*/ 0 w 255628"/>
                <a:gd name="connsiteY3" fmla="*/ 979350 h 979350"/>
                <a:gd name="connsiteX4" fmla="*/ 6948 w 255628"/>
                <a:gd name="connsiteY4" fmla="*/ 401848 h 979350"/>
                <a:gd name="connsiteX0" fmla="*/ 6948 w 255628"/>
                <a:gd name="connsiteY0" fmla="*/ 247846 h 825348"/>
                <a:gd name="connsiteX1" fmla="*/ 246363 w 255628"/>
                <a:gd name="connsiteY1" fmla="*/ 0 h 825348"/>
                <a:gd name="connsiteX2" fmla="*/ 255628 w 255628"/>
                <a:gd name="connsiteY2" fmla="*/ 825348 h 825348"/>
                <a:gd name="connsiteX3" fmla="*/ 0 w 255628"/>
                <a:gd name="connsiteY3" fmla="*/ 825348 h 825348"/>
                <a:gd name="connsiteX4" fmla="*/ 6948 w 255628"/>
                <a:gd name="connsiteY4" fmla="*/ 247846 h 825348"/>
                <a:gd name="connsiteX0" fmla="*/ 6948 w 255628"/>
                <a:gd name="connsiteY0" fmla="*/ 231002 h 808504"/>
                <a:gd name="connsiteX1" fmla="*/ 248679 w 255628"/>
                <a:gd name="connsiteY1" fmla="*/ 0 h 808504"/>
                <a:gd name="connsiteX2" fmla="*/ 255628 w 255628"/>
                <a:gd name="connsiteY2" fmla="*/ 808504 h 808504"/>
                <a:gd name="connsiteX3" fmla="*/ 0 w 255628"/>
                <a:gd name="connsiteY3" fmla="*/ 808504 h 808504"/>
                <a:gd name="connsiteX4" fmla="*/ 6948 w 255628"/>
                <a:gd name="connsiteY4" fmla="*/ 231002 h 808504"/>
                <a:gd name="connsiteX0" fmla="*/ 13896 w 255628"/>
                <a:gd name="connsiteY0" fmla="*/ 238221 h 808504"/>
                <a:gd name="connsiteX1" fmla="*/ 248679 w 255628"/>
                <a:gd name="connsiteY1" fmla="*/ 0 h 808504"/>
                <a:gd name="connsiteX2" fmla="*/ 255628 w 255628"/>
                <a:gd name="connsiteY2" fmla="*/ 808504 h 808504"/>
                <a:gd name="connsiteX3" fmla="*/ 0 w 255628"/>
                <a:gd name="connsiteY3" fmla="*/ 808504 h 808504"/>
                <a:gd name="connsiteX4" fmla="*/ 13896 w 255628"/>
                <a:gd name="connsiteY4" fmla="*/ 238221 h 808504"/>
                <a:gd name="connsiteX0" fmla="*/ 13896 w 255628"/>
                <a:gd name="connsiteY0" fmla="*/ 243034 h 813317"/>
                <a:gd name="connsiteX1" fmla="*/ 239414 w 255628"/>
                <a:gd name="connsiteY1" fmla="*/ 0 h 813317"/>
                <a:gd name="connsiteX2" fmla="*/ 255628 w 255628"/>
                <a:gd name="connsiteY2" fmla="*/ 813317 h 813317"/>
                <a:gd name="connsiteX3" fmla="*/ 0 w 255628"/>
                <a:gd name="connsiteY3" fmla="*/ 813317 h 813317"/>
                <a:gd name="connsiteX4" fmla="*/ 13896 w 255628"/>
                <a:gd name="connsiteY4" fmla="*/ 243034 h 813317"/>
                <a:gd name="connsiteX0" fmla="*/ 13896 w 255628"/>
                <a:gd name="connsiteY0" fmla="*/ 240628 h 810911"/>
                <a:gd name="connsiteX1" fmla="*/ 241730 w 255628"/>
                <a:gd name="connsiteY1" fmla="*/ 0 h 810911"/>
                <a:gd name="connsiteX2" fmla="*/ 255628 w 255628"/>
                <a:gd name="connsiteY2" fmla="*/ 810911 h 810911"/>
                <a:gd name="connsiteX3" fmla="*/ 0 w 255628"/>
                <a:gd name="connsiteY3" fmla="*/ 810911 h 810911"/>
                <a:gd name="connsiteX4" fmla="*/ 13896 w 255628"/>
                <a:gd name="connsiteY4" fmla="*/ 240628 h 810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28" h="810911">
                  <a:moveTo>
                    <a:pt x="13896" y="240628"/>
                  </a:moveTo>
                  <a:lnTo>
                    <a:pt x="241730" y="0"/>
                  </a:lnTo>
                  <a:cubicBezTo>
                    <a:pt x="244046" y="269501"/>
                    <a:pt x="253312" y="541410"/>
                    <a:pt x="255628" y="810911"/>
                  </a:cubicBezTo>
                  <a:lnTo>
                    <a:pt x="0" y="810911"/>
                  </a:lnTo>
                  <a:cubicBezTo>
                    <a:pt x="0" y="484461"/>
                    <a:pt x="13896" y="567078"/>
                    <a:pt x="13896" y="240628"/>
                  </a:cubicBezTo>
                  <a:close/>
                </a:path>
              </a:pathLst>
            </a:custGeom>
            <a:solidFill>
              <a:srgbClr val="C48E49"/>
            </a:solidFill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23" name="TextBox 42">
              <a:extLst>
                <a:ext uri="{FF2B5EF4-FFF2-40B4-BE49-F238E27FC236}">
                  <a16:creationId xmlns:a16="http://schemas.microsoft.com/office/drawing/2014/main" id="{FFD58B0D-A4FA-59C9-943F-C26DCD93956F}"/>
                </a:ext>
              </a:extLst>
            </p:cNvPr>
            <p:cNvSpPr txBox="1"/>
            <p:nvPr/>
          </p:nvSpPr>
          <p:spPr>
            <a:xfrm>
              <a:off x="0" y="-38100"/>
              <a:ext cx="255628" cy="1017450"/>
            </a:xfrm>
            <a:prstGeom prst="rect">
              <a:avLst/>
            </a:prstGeom>
          </p:spPr>
          <p:txBody>
            <a:bodyPr lIns="63218" tIns="63218" rIns="63218" bIns="63218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4" name="Triangolo isoscele 23">
            <a:extLst>
              <a:ext uri="{FF2B5EF4-FFF2-40B4-BE49-F238E27FC236}">
                <a16:creationId xmlns:a16="http://schemas.microsoft.com/office/drawing/2014/main" id="{49CE95C7-0A1F-9508-9CE6-01B019B71BED}"/>
              </a:ext>
            </a:extLst>
          </p:cNvPr>
          <p:cNvSpPr/>
          <p:nvPr/>
        </p:nvSpPr>
        <p:spPr>
          <a:xfrm rot="8259191">
            <a:off x="11524200" y="1632084"/>
            <a:ext cx="1335600" cy="1446570"/>
          </a:xfrm>
          <a:prstGeom prst="triangle">
            <a:avLst>
              <a:gd name="adj" fmla="val 100000"/>
            </a:avLst>
          </a:prstGeom>
          <a:solidFill>
            <a:srgbClr val="2267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64">
              <a:solidFill>
                <a:srgbClr val="FF0000"/>
              </a:solidFill>
            </a:endParaRPr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8A06613B-5547-7047-B2CB-5CE9787F8E27}"/>
              </a:ext>
            </a:extLst>
          </p:cNvPr>
          <p:cNvSpPr/>
          <p:nvPr/>
        </p:nvSpPr>
        <p:spPr>
          <a:xfrm>
            <a:off x="1" y="-37940"/>
            <a:ext cx="12166607" cy="871219"/>
          </a:xfrm>
          <a:custGeom>
            <a:avLst/>
            <a:gdLst/>
            <a:ahLst/>
            <a:cxnLst/>
            <a:rect l="l" t="t" r="r" b="b"/>
            <a:pathLst>
              <a:path w="18249910" h="1306828">
                <a:moveTo>
                  <a:pt x="0" y="0"/>
                </a:moveTo>
                <a:lnTo>
                  <a:pt x="18249910" y="0"/>
                </a:lnTo>
                <a:lnTo>
                  <a:pt x="18249910" y="1306828"/>
                </a:lnTo>
                <a:lnTo>
                  <a:pt x="0" y="1306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4" t="-19230" r="-24" b="-13714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214D28DF-C759-FFAE-BDAE-C352E5C2DB9B}"/>
              </a:ext>
            </a:extLst>
          </p:cNvPr>
          <p:cNvSpPr/>
          <p:nvPr/>
        </p:nvSpPr>
        <p:spPr>
          <a:xfrm>
            <a:off x="9807692" y="-170235"/>
            <a:ext cx="2169874" cy="1220554"/>
          </a:xfrm>
          <a:custGeom>
            <a:avLst/>
            <a:gdLst/>
            <a:ahLst/>
            <a:cxnLst/>
            <a:rect l="l" t="t" r="r" b="b"/>
            <a:pathLst>
              <a:path w="3254811" h="1830831">
                <a:moveTo>
                  <a:pt x="0" y="0"/>
                </a:moveTo>
                <a:lnTo>
                  <a:pt x="3254811" y="0"/>
                </a:lnTo>
                <a:lnTo>
                  <a:pt x="3254811" y="1830831"/>
                </a:lnTo>
                <a:lnTo>
                  <a:pt x="0" y="18308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813" b="-12813"/>
            </a:stretch>
          </a:blipFill>
        </p:spPr>
        <p:txBody>
          <a:bodyPr/>
          <a:lstStyle/>
          <a:p>
            <a:endParaRPr lang="it-IT" sz="1200"/>
          </a:p>
        </p:txBody>
      </p:sp>
    </p:spTree>
    <p:extLst>
      <p:ext uri="{BB962C8B-B14F-4D97-AF65-F5344CB8AC3E}">
        <p14:creationId xmlns:p14="http://schemas.microsoft.com/office/powerpoint/2010/main" val="938046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  <p15:guide id="2" pos="716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">
            <a:extLst>
              <a:ext uri="{FF2B5EF4-FFF2-40B4-BE49-F238E27FC236}">
                <a16:creationId xmlns:a16="http://schemas.microsoft.com/office/drawing/2014/main" id="{528445A0-598C-E314-2571-BB52644CE359}"/>
              </a:ext>
            </a:extLst>
          </p:cNvPr>
          <p:cNvGrpSpPr/>
          <p:nvPr/>
        </p:nvGrpSpPr>
        <p:grpSpPr>
          <a:xfrm>
            <a:off x="4869756" y="115260"/>
            <a:ext cx="7178440" cy="6637084"/>
            <a:chOff x="0" y="0"/>
            <a:chExt cx="5476076" cy="6350000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C44AC50B-9F20-69FE-F448-1F867E532AE9}"/>
                </a:ext>
              </a:extLst>
            </p:cNvPr>
            <p:cNvSpPr/>
            <p:nvPr/>
          </p:nvSpPr>
          <p:spPr>
            <a:xfrm>
              <a:off x="-95377" y="-95377"/>
              <a:ext cx="5666831" cy="6540754"/>
            </a:xfrm>
            <a:custGeom>
              <a:avLst/>
              <a:gdLst/>
              <a:ahLst/>
              <a:cxnLst/>
              <a:rect l="l" t="t" r="r" b="b"/>
              <a:pathLst>
                <a:path w="5666831" h="6540754">
                  <a:moveTo>
                    <a:pt x="5666831" y="0"/>
                  </a:moveTo>
                  <a:lnTo>
                    <a:pt x="0" y="6540754"/>
                  </a:lnTo>
                  <a:lnTo>
                    <a:pt x="5666831" y="6540754"/>
                  </a:lnTo>
                  <a:close/>
                </a:path>
              </a:pathLst>
            </a:custGeom>
            <a:blipFill>
              <a:blip r:embed="rId2"/>
              <a:stretch>
                <a:fillRect l="-9495" t="-1545" r="-101863" b="-1458"/>
              </a:stretch>
            </a:blipFill>
          </p:spPr>
          <p:txBody>
            <a:bodyPr/>
            <a:lstStyle/>
            <a:p>
              <a:endParaRPr lang="it-IT" sz="964"/>
            </a:p>
          </p:txBody>
        </p:sp>
      </p:grpSp>
      <p:grpSp>
        <p:nvGrpSpPr>
          <p:cNvPr id="8" name="Group 4">
            <a:extLst>
              <a:ext uri="{FF2B5EF4-FFF2-40B4-BE49-F238E27FC236}">
                <a16:creationId xmlns:a16="http://schemas.microsoft.com/office/drawing/2014/main" id="{4E7B2692-B527-B279-DFE9-B52AC13BE0D3}"/>
              </a:ext>
            </a:extLst>
          </p:cNvPr>
          <p:cNvGrpSpPr/>
          <p:nvPr/>
        </p:nvGrpSpPr>
        <p:grpSpPr>
          <a:xfrm rot="5400000">
            <a:off x="-1812" y="1813"/>
            <a:ext cx="2265303" cy="2261679"/>
            <a:chOff x="0" y="0"/>
            <a:chExt cx="6350000" cy="6339840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0EFF7D3-2D8E-20EF-7AB4-23ECA7BD3CBC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2267AF"/>
            </a:solidFill>
          </p:spPr>
          <p:txBody>
            <a:bodyPr/>
            <a:lstStyle/>
            <a:p>
              <a:endParaRPr lang="it-IT" sz="1200"/>
            </a:p>
          </p:txBody>
        </p:sp>
      </p:grpSp>
      <p:sp>
        <p:nvSpPr>
          <p:cNvPr id="10" name="Freeform 6">
            <a:extLst>
              <a:ext uri="{FF2B5EF4-FFF2-40B4-BE49-F238E27FC236}">
                <a16:creationId xmlns:a16="http://schemas.microsoft.com/office/drawing/2014/main" id="{99760942-8AB7-B9D9-6AF3-59856DF4044B}"/>
              </a:ext>
            </a:extLst>
          </p:cNvPr>
          <p:cNvSpPr/>
          <p:nvPr/>
        </p:nvSpPr>
        <p:spPr>
          <a:xfrm>
            <a:off x="1" y="1"/>
            <a:ext cx="12166607" cy="871219"/>
          </a:xfrm>
          <a:custGeom>
            <a:avLst/>
            <a:gdLst/>
            <a:ahLst/>
            <a:cxnLst/>
            <a:rect l="l" t="t" r="r" b="b"/>
            <a:pathLst>
              <a:path w="18249910" h="1306828">
                <a:moveTo>
                  <a:pt x="0" y="0"/>
                </a:moveTo>
                <a:lnTo>
                  <a:pt x="18249910" y="0"/>
                </a:lnTo>
                <a:lnTo>
                  <a:pt x="18249910" y="1306828"/>
                </a:lnTo>
                <a:lnTo>
                  <a:pt x="0" y="1306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4" t="-19230" r="-24" b="-13714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A84E16F-6CD5-BC55-B0C7-1EE02F8A3A98}"/>
              </a:ext>
            </a:extLst>
          </p:cNvPr>
          <p:cNvSpPr/>
          <p:nvPr/>
        </p:nvSpPr>
        <p:spPr>
          <a:xfrm>
            <a:off x="9849508" y="-155617"/>
            <a:ext cx="2169874" cy="1220554"/>
          </a:xfrm>
          <a:custGeom>
            <a:avLst/>
            <a:gdLst/>
            <a:ahLst/>
            <a:cxnLst/>
            <a:rect l="l" t="t" r="r" b="b"/>
            <a:pathLst>
              <a:path w="3254811" h="1830831">
                <a:moveTo>
                  <a:pt x="0" y="0"/>
                </a:moveTo>
                <a:lnTo>
                  <a:pt x="3254811" y="0"/>
                </a:lnTo>
                <a:lnTo>
                  <a:pt x="3254811" y="1830830"/>
                </a:lnTo>
                <a:lnTo>
                  <a:pt x="0" y="18308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813" b="-12813"/>
            </a:stretch>
          </a:blipFill>
        </p:spPr>
        <p:txBody>
          <a:bodyPr/>
          <a:lstStyle/>
          <a:p>
            <a:endParaRPr lang="it-IT" sz="1200"/>
          </a:p>
        </p:txBody>
      </p:sp>
      <p:grpSp>
        <p:nvGrpSpPr>
          <p:cNvPr id="20" name="Group 8">
            <a:extLst>
              <a:ext uri="{FF2B5EF4-FFF2-40B4-BE49-F238E27FC236}">
                <a16:creationId xmlns:a16="http://schemas.microsoft.com/office/drawing/2014/main" id="{80DF7425-CD19-7109-18A5-30CA6AE96FC2}"/>
              </a:ext>
            </a:extLst>
          </p:cNvPr>
          <p:cNvGrpSpPr/>
          <p:nvPr/>
        </p:nvGrpSpPr>
        <p:grpSpPr>
          <a:xfrm rot="-5400000">
            <a:off x="4776676" y="5143140"/>
            <a:ext cx="1600364" cy="1817420"/>
            <a:chOff x="0" y="0"/>
            <a:chExt cx="6350000" cy="6339840"/>
          </a:xfrm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E78BDC2B-7430-7287-AABA-83087BA7C84E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2267AF"/>
            </a:solidFill>
          </p:spPr>
          <p:txBody>
            <a:bodyPr/>
            <a:lstStyle/>
            <a:p>
              <a:endParaRPr lang="it-IT" sz="964"/>
            </a:p>
          </p:txBody>
        </p:sp>
      </p:grpSp>
      <p:sp>
        <p:nvSpPr>
          <p:cNvPr id="2" name="Segnaposto numero diapositiva 5">
            <a:extLst>
              <a:ext uri="{FF2B5EF4-FFF2-40B4-BE49-F238E27FC236}">
                <a16:creationId xmlns:a16="http://schemas.microsoft.com/office/drawing/2014/main" id="{00AA48EC-0840-9A1A-477C-C6156FC6E9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073622" y="64737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7B7D13-A699-4737-8876-19FB2B1B6E6F}" type="slidenum">
              <a:rPr lang="it-IT" smtClean="0"/>
              <a:t>‹#›</a:t>
            </a:fld>
            <a:endParaRPr lang="it-IT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0C50434-3C0E-E037-B57E-14FD9CE90053}"/>
              </a:ext>
            </a:extLst>
          </p:cNvPr>
          <p:cNvGrpSpPr/>
          <p:nvPr/>
        </p:nvGrpSpPr>
        <p:grpSpPr>
          <a:xfrm>
            <a:off x="4869756" y="115260"/>
            <a:ext cx="7178440" cy="6637084"/>
            <a:chOff x="0" y="0"/>
            <a:chExt cx="5476076" cy="6350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36750907-D78F-54E5-5F70-F73223F01ED0}"/>
                </a:ext>
              </a:extLst>
            </p:cNvPr>
            <p:cNvSpPr/>
            <p:nvPr/>
          </p:nvSpPr>
          <p:spPr>
            <a:xfrm>
              <a:off x="-95377" y="-95377"/>
              <a:ext cx="5666831" cy="6540754"/>
            </a:xfrm>
            <a:custGeom>
              <a:avLst/>
              <a:gdLst/>
              <a:ahLst/>
              <a:cxnLst/>
              <a:rect l="l" t="t" r="r" b="b"/>
              <a:pathLst>
                <a:path w="5666831" h="6540754">
                  <a:moveTo>
                    <a:pt x="5666831" y="0"/>
                  </a:moveTo>
                  <a:lnTo>
                    <a:pt x="0" y="6540754"/>
                  </a:lnTo>
                  <a:lnTo>
                    <a:pt x="5666831" y="6540754"/>
                  </a:lnTo>
                  <a:close/>
                </a:path>
              </a:pathLst>
            </a:custGeom>
            <a:blipFill>
              <a:blip r:embed="rId2"/>
              <a:stretch>
                <a:fillRect l="-9495" t="-1545" r="-101863" b="-1458"/>
              </a:stretch>
            </a:blipFill>
          </p:spPr>
          <p:txBody>
            <a:bodyPr/>
            <a:lstStyle/>
            <a:p>
              <a:endParaRPr lang="it-IT" sz="964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F0E5106-1D8E-0824-1C83-B90F717E049E}"/>
              </a:ext>
            </a:extLst>
          </p:cNvPr>
          <p:cNvGrpSpPr/>
          <p:nvPr/>
        </p:nvGrpSpPr>
        <p:grpSpPr>
          <a:xfrm rot="5400000">
            <a:off x="-1812" y="1813"/>
            <a:ext cx="2265303" cy="2261679"/>
            <a:chOff x="0" y="0"/>
            <a:chExt cx="6350000" cy="633984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B34BFAA-B140-8EF1-7E29-D2DA46431633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2267AF"/>
            </a:solidFill>
          </p:spPr>
          <p:txBody>
            <a:bodyPr/>
            <a:lstStyle/>
            <a:p>
              <a:endParaRPr lang="it-IT" sz="1200"/>
            </a:p>
          </p:txBody>
        </p:sp>
      </p:grpSp>
      <p:sp>
        <p:nvSpPr>
          <p:cNvPr id="7" name="Freeform 6">
            <a:extLst>
              <a:ext uri="{FF2B5EF4-FFF2-40B4-BE49-F238E27FC236}">
                <a16:creationId xmlns:a16="http://schemas.microsoft.com/office/drawing/2014/main" id="{2E9815AE-6CBA-B83B-8FCD-A786EE7BA9A5}"/>
              </a:ext>
            </a:extLst>
          </p:cNvPr>
          <p:cNvSpPr/>
          <p:nvPr/>
        </p:nvSpPr>
        <p:spPr>
          <a:xfrm>
            <a:off x="1" y="1"/>
            <a:ext cx="12166607" cy="871219"/>
          </a:xfrm>
          <a:custGeom>
            <a:avLst/>
            <a:gdLst/>
            <a:ahLst/>
            <a:cxnLst/>
            <a:rect l="l" t="t" r="r" b="b"/>
            <a:pathLst>
              <a:path w="18249910" h="1306828">
                <a:moveTo>
                  <a:pt x="0" y="0"/>
                </a:moveTo>
                <a:lnTo>
                  <a:pt x="18249910" y="0"/>
                </a:lnTo>
                <a:lnTo>
                  <a:pt x="18249910" y="1306828"/>
                </a:lnTo>
                <a:lnTo>
                  <a:pt x="0" y="1306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4" t="-19230" r="-24" b="-13714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6165F214-3A20-73B1-648C-B63C0DED9A3E}"/>
              </a:ext>
            </a:extLst>
          </p:cNvPr>
          <p:cNvSpPr/>
          <p:nvPr/>
        </p:nvSpPr>
        <p:spPr>
          <a:xfrm>
            <a:off x="9849508" y="-155617"/>
            <a:ext cx="2169874" cy="1220554"/>
          </a:xfrm>
          <a:custGeom>
            <a:avLst/>
            <a:gdLst/>
            <a:ahLst/>
            <a:cxnLst/>
            <a:rect l="l" t="t" r="r" b="b"/>
            <a:pathLst>
              <a:path w="3254811" h="1830831">
                <a:moveTo>
                  <a:pt x="0" y="0"/>
                </a:moveTo>
                <a:lnTo>
                  <a:pt x="3254811" y="0"/>
                </a:lnTo>
                <a:lnTo>
                  <a:pt x="3254811" y="1830830"/>
                </a:lnTo>
                <a:lnTo>
                  <a:pt x="0" y="18308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813" b="-12813"/>
            </a:stretch>
          </a:blipFill>
        </p:spPr>
        <p:txBody>
          <a:bodyPr/>
          <a:lstStyle/>
          <a:p>
            <a:endParaRPr lang="it-IT" sz="1200"/>
          </a:p>
        </p:txBody>
      </p:sp>
      <p:grpSp>
        <p:nvGrpSpPr>
          <p:cNvPr id="13" name="Group 8">
            <a:extLst>
              <a:ext uri="{FF2B5EF4-FFF2-40B4-BE49-F238E27FC236}">
                <a16:creationId xmlns:a16="http://schemas.microsoft.com/office/drawing/2014/main" id="{E070F55F-FD0D-64A1-50EC-45D6074794F1}"/>
              </a:ext>
            </a:extLst>
          </p:cNvPr>
          <p:cNvGrpSpPr/>
          <p:nvPr/>
        </p:nvGrpSpPr>
        <p:grpSpPr>
          <a:xfrm rot="-5400000">
            <a:off x="4776676" y="5143140"/>
            <a:ext cx="1600364" cy="1817420"/>
            <a:chOff x="0" y="0"/>
            <a:chExt cx="6350000" cy="6339840"/>
          </a:xfrm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5AB42781-E557-50C1-2324-8F326A5515AB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2267AF"/>
            </a:solidFill>
          </p:spPr>
          <p:txBody>
            <a:bodyPr/>
            <a:lstStyle/>
            <a:p>
              <a:endParaRPr lang="it-IT" sz="964"/>
            </a:p>
          </p:txBody>
        </p:sp>
      </p:grpSp>
    </p:spTree>
    <p:extLst>
      <p:ext uri="{BB962C8B-B14F-4D97-AF65-F5344CB8AC3E}">
        <p14:creationId xmlns:p14="http://schemas.microsoft.com/office/powerpoint/2010/main" val="349950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apositiva 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ccia a pentagono 4">
            <a:extLst>
              <a:ext uri="{FF2B5EF4-FFF2-40B4-BE49-F238E27FC236}">
                <a16:creationId xmlns:a16="http://schemas.microsoft.com/office/drawing/2014/main" id="{FB49F0BD-8BC3-1A20-5382-9012EB19B083}"/>
              </a:ext>
            </a:extLst>
          </p:cNvPr>
          <p:cNvSpPr/>
          <p:nvPr/>
        </p:nvSpPr>
        <p:spPr>
          <a:xfrm rot="8087820">
            <a:off x="-326267" y="4906891"/>
            <a:ext cx="2225126" cy="2307535"/>
          </a:xfrm>
          <a:prstGeom prst="homePlate">
            <a:avLst>
              <a:gd name="adj" fmla="val 51304"/>
            </a:avLst>
          </a:prstGeom>
          <a:solidFill>
            <a:srgbClr val="C48E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64"/>
          </a:p>
        </p:txBody>
      </p:sp>
      <p:grpSp>
        <p:nvGrpSpPr>
          <p:cNvPr id="6" name="Group 18">
            <a:extLst>
              <a:ext uri="{FF2B5EF4-FFF2-40B4-BE49-F238E27FC236}">
                <a16:creationId xmlns:a16="http://schemas.microsoft.com/office/drawing/2014/main" id="{E1970747-30A9-C5B9-196C-1E7F8DC290C9}"/>
              </a:ext>
            </a:extLst>
          </p:cNvPr>
          <p:cNvGrpSpPr/>
          <p:nvPr/>
        </p:nvGrpSpPr>
        <p:grpSpPr>
          <a:xfrm rot="2700000">
            <a:off x="7657508" y="2344658"/>
            <a:ext cx="3079906" cy="3124945"/>
            <a:chOff x="0" y="0"/>
            <a:chExt cx="2952750" cy="2995930"/>
          </a:xfrm>
        </p:grpSpPr>
        <p:sp>
          <p:nvSpPr>
            <p:cNvPr id="7" name="Freeform 19">
              <a:extLst>
                <a:ext uri="{FF2B5EF4-FFF2-40B4-BE49-F238E27FC236}">
                  <a16:creationId xmlns:a16="http://schemas.microsoft.com/office/drawing/2014/main" id="{8709760E-2932-3E3B-1EED-8C0449A259DA}"/>
                </a:ext>
              </a:extLst>
            </p:cNvPr>
            <p:cNvSpPr/>
            <p:nvPr/>
          </p:nvSpPr>
          <p:spPr>
            <a:xfrm rot="-2700000">
              <a:off x="-593487" y="-599869"/>
              <a:ext cx="4150674" cy="4169533"/>
            </a:xfrm>
            <a:custGeom>
              <a:avLst/>
              <a:gdLst/>
              <a:ahLst/>
              <a:cxnLst/>
              <a:rect l="l" t="t" r="r" b="b"/>
              <a:pathLst>
                <a:path w="4150674" h="4169533">
                  <a:moveTo>
                    <a:pt x="4150675" y="2077133"/>
                  </a:moveTo>
                  <a:lnTo>
                    <a:pt x="4143490" y="2069949"/>
                  </a:lnTo>
                  <a:cubicBezTo>
                    <a:pt x="3972866" y="1899324"/>
                    <a:pt x="3800445" y="1730495"/>
                    <a:pt x="3628922" y="1562565"/>
                  </a:cubicBezTo>
                  <a:cubicBezTo>
                    <a:pt x="3322695" y="1263522"/>
                    <a:pt x="3013774" y="965377"/>
                    <a:pt x="2710242" y="663641"/>
                  </a:cubicBezTo>
                  <a:cubicBezTo>
                    <a:pt x="2592600" y="546000"/>
                    <a:pt x="2481245" y="422072"/>
                    <a:pt x="2370788" y="297246"/>
                  </a:cubicBezTo>
                  <a:cubicBezTo>
                    <a:pt x="2280087" y="193974"/>
                    <a:pt x="2186693" y="89803"/>
                    <a:pt x="2082522" y="0"/>
                  </a:cubicBezTo>
                  <a:cubicBezTo>
                    <a:pt x="1941532" y="142786"/>
                    <a:pt x="1800542" y="285572"/>
                    <a:pt x="1661348" y="428358"/>
                  </a:cubicBezTo>
                  <a:cubicBezTo>
                    <a:pt x="1348835" y="746259"/>
                    <a:pt x="1038118" y="1065956"/>
                    <a:pt x="720217" y="1378469"/>
                  </a:cubicBezTo>
                  <a:cubicBezTo>
                    <a:pt x="563062" y="1533828"/>
                    <a:pt x="400520" y="1683798"/>
                    <a:pt x="241569" y="1837360"/>
                  </a:cubicBezTo>
                  <a:cubicBezTo>
                    <a:pt x="155359" y="1919979"/>
                    <a:pt x="78129" y="2011577"/>
                    <a:pt x="0" y="2100482"/>
                  </a:cubicBezTo>
                  <a:cubicBezTo>
                    <a:pt x="45800" y="2139097"/>
                    <a:pt x="86211" y="2184896"/>
                    <a:pt x="123928" y="2229798"/>
                  </a:cubicBezTo>
                  <a:cubicBezTo>
                    <a:pt x="182300" y="2298946"/>
                    <a:pt x="238875" y="2368093"/>
                    <a:pt x="299941" y="2434547"/>
                  </a:cubicBezTo>
                  <a:cubicBezTo>
                    <a:pt x="585513" y="2738080"/>
                    <a:pt x="886352" y="3028142"/>
                    <a:pt x="1188088" y="3315511"/>
                  </a:cubicBezTo>
                  <a:cubicBezTo>
                    <a:pt x="1486233" y="3597491"/>
                    <a:pt x="1786173" y="3879471"/>
                    <a:pt x="2078032" y="4169533"/>
                  </a:cubicBezTo>
                  <a:cubicBezTo>
                    <a:pt x="2191183" y="4045605"/>
                    <a:pt x="2303436" y="3920780"/>
                    <a:pt x="2419281" y="3797750"/>
                  </a:cubicBezTo>
                  <a:cubicBezTo>
                    <a:pt x="2709343" y="3489728"/>
                    <a:pt x="3020060" y="3204155"/>
                    <a:pt x="3327185" y="2913195"/>
                  </a:cubicBezTo>
                  <a:cubicBezTo>
                    <a:pt x="3610961" y="2645583"/>
                    <a:pt x="3892941" y="2372584"/>
                    <a:pt x="4150675" y="2077133"/>
                  </a:cubicBezTo>
                  <a:close/>
                </a:path>
              </a:pathLst>
            </a:custGeom>
            <a:blipFill>
              <a:blip r:embed="rId2"/>
              <a:stretch>
                <a:fillRect l="-23558" r="-4477"/>
              </a:stretch>
            </a:blipFill>
          </p:spPr>
          <p:txBody>
            <a:bodyPr/>
            <a:lstStyle/>
            <a:p>
              <a:endParaRPr lang="it-IT" sz="1200"/>
            </a:p>
          </p:txBody>
        </p:sp>
      </p:grpSp>
      <p:grpSp>
        <p:nvGrpSpPr>
          <p:cNvPr id="8" name="Group 21">
            <a:extLst>
              <a:ext uri="{FF2B5EF4-FFF2-40B4-BE49-F238E27FC236}">
                <a16:creationId xmlns:a16="http://schemas.microsoft.com/office/drawing/2014/main" id="{E89C6C49-99CA-1DCE-FC41-29A3DFC599A1}"/>
              </a:ext>
            </a:extLst>
          </p:cNvPr>
          <p:cNvGrpSpPr/>
          <p:nvPr/>
        </p:nvGrpSpPr>
        <p:grpSpPr>
          <a:xfrm rot="2700000">
            <a:off x="10023188" y="1977418"/>
            <a:ext cx="1931087" cy="1164301"/>
            <a:chOff x="0" y="0"/>
            <a:chExt cx="1024759" cy="617853"/>
          </a:xfrm>
        </p:grpSpPr>
        <p:sp>
          <p:nvSpPr>
            <p:cNvPr id="9" name="Freeform 22">
              <a:extLst>
                <a:ext uri="{FF2B5EF4-FFF2-40B4-BE49-F238E27FC236}">
                  <a16:creationId xmlns:a16="http://schemas.microsoft.com/office/drawing/2014/main" id="{A4B38B01-4E88-F2C2-80C0-F0DFA95C5406}"/>
                </a:ext>
              </a:extLst>
            </p:cNvPr>
            <p:cNvSpPr/>
            <p:nvPr/>
          </p:nvSpPr>
          <p:spPr>
            <a:xfrm>
              <a:off x="0" y="0"/>
              <a:ext cx="1024759" cy="617853"/>
            </a:xfrm>
            <a:custGeom>
              <a:avLst/>
              <a:gdLst/>
              <a:ahLst/>
              <a:cxnLst/>
              <a:rect l="l" t="t" r="r" b="b"/>
              <a:pathLst>
                <a:path w="1024759" h="617853">
                  <a:moveTo>
                    <a:pt x="0" y="0"/>
                  </a:moveTo>
                  <a:lnTo>
                    <a:pt x="1024759" y="0"/>
                  </a:lnTo>
                  <a:lnTo>
                    <a:pt x="1024759" y="617853"/>
                  </a:lnTo>
                  <a:lnTo>
                    <a:pt x="0" y="617853"/>
                  </a:lnTo>
                  <a:close/>
                </a:path>
              </a:pathLst>
            </a:custGeom>
            <a:solidFill>
              <a:srgbClr val="C48E49"/>
            </a:solidFill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10" name="TextBox 23">
              <a:extLst>
                <a:ext uri="{FF2B5EF4-FFF2-40B4-BE49-F238E27FC236}">
                  <a16:creationId xmlns:a16="http://schemas.microsoft.com/office/drawing/2014/main" id="{14208096-18A7-C8DF-414C-5BB87165DEE4}"/>
                </a:ext>
              </a:extLst>
            </p:cNvPr>
            <p:cNvSpPr txBox="1"/>
            <p:nvPr/>
          </p:nvSpPr>
          <p:spPr>
            <a:xfrm>
              <a:off x="0" y="-38100"/>
              <a:ext cx="1024759" cy="655953"/>
            </a:xfrm>
            <a:prstGeom prst="rect">
              <a:avLst/>
            </a:prstGeom>
          </p:spPr>
          <p:txBody>
            <a:bodyPr lIns="54868" tIns="54868" rIns="54868" bIns="54868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1" name="Triangolo isoscele 10">
            <a:extLst>
              <a:ext uri="{FF2B5EF4-FFF2-40B4-BE49-F238E27FC236}">
                <a16:creationId xmlns:a16="http://schemas.microsoft.com/office/drawing/2014/main" id="{FDCCE88D-2735-D1E0-26EA-A9A1554562E8}"/>
              </a:ext>
            </a:extLst>
          </p:cNvPr>
          <p:cNvSpPr/>
          <p:nvPr/>
        </p:nvSpPr>
        <p:spPr>
          <a:xfrm rot="18867795">
            <a:off x="-1004692" y="2309362"/>
            <a:ext cx="1943046" cy="1934303"/>
          </a:xfrm>
          <a:prstGeom prst="triangle">
            <a:avLst>
              <a:gd name="adj" fmla="val 100000"/>
            </a:avLst>
          </a:prstGeom>
          <a:solidFill>
            <a:srgbClr val="2267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64"/>
          </a:p>
        </p:txBody>
      </p:sp>
      <p:sp>
        <p:nvSpPr>
          <p:cNvPr id="12" name="Triangolo isoscele 11">
            <a:extLst>
              <a:ext uri="{FF2B5EF4-FFF2-40B4-BE49-F238E27FC236}">
                <a16:creationId xmlns:a16="http://schemas.microsoft.com/office/drawing/2014/main" id="{CA4EDB49-0C1B-172D-598C-50A286BAD140}"/>
              </a:ext>
            </a:extLst>
          </p:cNvPr>
          <p:cNvSpPr/>
          <p:nvPr/>
        </p:nvSpPr>
        <p:spPr>
          <a:xfrm rot="2666988">
            <a:off x="8813626" y="-145806"/>
            <a:ext cx="1943046" cy="1934303"/>
          </a:xfrm>
          <a:prstGeom prst="triangle">
            <a:avLst>
              <a:gd name="adj" fmla="val 100000"/>
            </a:avLst>
          </a:prstGeom>
          <a:solidFill>
            <a:srgbClr val="2267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64"/>
          </a:p>
        </p:txBody>
      </p:sp>
      <p:sp>
        <p:nvSpPr>
          <p:cNvPr id="13" name="Triangolo isoscele 12">
            <a:extLst>
              <a:ext uri="{FF2B5EF4-FFF2-40B4-BE49-F238E27FC236}">
                <a16:creationId xmlns:a16="http://schemas.microsoft.com/office/drawing/2014/main" id="{F104FBED-5F7E-89E6-B016-F7DB77591A81}"/>
              </a:ext>
            </a:extLst>
          </p:cNvPr>
          <p:cNvSpPr/>
          <p:nvPr/>
        </p:nvSpPr>
        <p:spPr>
          <a:xfrm rot="8277117">
            <a:off x="11220478" y="1194729"/>
            <a:ext cx="1943046" cy="2154448"/>
          </a:xfrm>
          <a:prstGeom prst="triangle">
            <a:avLst>
              <a:gd name="adj" fmla="val 98727"/>
            </a:avLst>
          </a:prstGeom>
          <a:solidFill>
            <a:srgbClr val="2267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64"/>
          </a:p>
        </p:txBody>
      </p:sp>
      <p:sp>
        <p:nvSpPr>
          <p:cNvPr id="14" name="Freccia a pentagono 13">
            <a:extLst>
              <a:ext uri="{FF2B5EF4-FFF2-40B4-BE49-F238E27FC236}">
                <a16:creationId xmlns:a16="http://schemas.microsoft.com/office/drawing/2014/main" id="{A1D11930-E9E3-7397-C211-6C8DD091D0B8}"/>
              </a:ext>
            </a:extLst>
          </p:cNvPr>
          <p:cNvSpPr/>
          <p:nvPr/>
        </p:nvSpPr>
        <p:spPr>
          <a:xfrm rot="2670824">
            <a:off x="10018123" y="4147454"/>
            <a:ext cx="2530973" cy="3626792"/>
          </a:xfrm>
          <a:prstGeom prst="homePlate">
            <a:avLst>
              <a:gd name="adj" fmla="val 69859"/>
            </a:avLst>
          </a:prstGeom>
          <a:solidFill>
            <a:srgbClr val="2267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64"/>
          </a:p>
        </p:txBody>
      </p:sp>
      <p:sp>
        <p:nvSpPr>
          <p:cNvPr id="15" name="Freeform 25">
            <a:extLst>
              <a:ext uri="{FF2B5EF4-FFF2-40B4-BE49-F238E27FC236}">
                <a16:creationId xmlns:a16="http://schemas.microsoft.com/office/drawing/2014/main" id="{21D621E5-B9E1-F17A-DBD9-0BD975BD9B43}"/>
              </a:ext>
            </a:extLst>
          </p:cNvPr>
          <p:cNvSpPr/>
          <p:nvPr/>
        </p:nvSpPr>
        <p:spPr>
          <a:xfrm>
            <a:off x="0" y="-37940"/>
            <a:ext cx="12192000" cy="871219"/>
          </a:xfrm>
          <a:custGeom>
            <a:avLst/>
            <a:gdLst/>
            <a:ahLst/>
            <a:cxnLst/>
            <a:rect l="l" t="t" r="r" b="b"/>
            <a:pathLst>
              <a:path w="18249910" h="1306828">
                <a:moveTo>
                  <a:pt x="0" y="0"/>
                </a:moveTo>
                <a:lnTo>
                  <a:pt x="18249910" y="0"/>
                </a:lnTo>
                <a:lnTo>
                  <a:pt x="18249910" y="1306828"/>
                </a:lnTo>
                <a:lnTo>
                  <a:pt x="0" y="1306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4" t="-19230" r="-24" b="-13714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16" name="Freeform 26">
            <a:extLst>
              <a:ext uri="{FF2B5EF4-FFF2-40B4-BE49-F238E27FC236}">
                <a16:creationId xmlns:a16="http://schemas.microsoft.com/office/drawing/2014/main" id="{A07F64CC-34AF-32AE-4DBE-F93E1FD66BBB}"/>
              </a:ext>
            </a:extLst>
          </p:cNvPr>
          <p:cNvSpPr/>
          <p:nvPr/>
        </p:nvSpPr>
        <p:spPr>
          <a:xfrm>
            <a:off x="9807692" y="-170235"/>
            <a:ext cx="2169874" cy="1220554"/>
          </a:xfrm>
          <a:custGeom>
            <a:avLst/>
            <a:gdLst/>
            <a:ahLst/>
            <a:cxnLst/>
            <a:rect l="l" t="t" r="r" b="b"/>
            <a:pathLst>
              <a:path w="3254811" h="1830831">
                <a:moveTo>
                  <a:pt x="0" y="0"/>
                </a:moveTo>
                <a:lnTo>
                  <a:pt x="3254811" y="0"/>
                </a:lnTo>
                <a:lnTo>
                  <a:pt x="3254811" y="1830831"/>
                </a:lnTo>
                <a:lnTo>
                  <a:pt x="0" y="18308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813" b="-12813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2" name="Segnaposto numero diapositiva 5">
            <a:extLst>
              <a:ext uri="{FF2B5EF4-FFF2-40B4-BE49-F238E27FC236}">
                <a16:creationId xmlns:a16="http://schemas.microsoft.com/office/drawing/2014/main" id="{60AD9D95-6EAB-C6F7-E480-CD3E1DC83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073622" y="64737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7B7D13-A699-4737-8876-19FB2B1B6E6F}" type="slidenum">
              <a:rPr lang="it-IT" smtClean="0"/>
              <a:t>‹#›</a:t>
            </a:fld>
            <a:endParaRPr lang="it-IT"/>
          </a:p>
        </p:txBody>
      </p:sp>
      <p:sp>
        <p:nvSpPr>
          <p:cNvPr id="3" name="Freccia a pentagono 2">
            <a:extLst>
              <a:ext uri="{FF2B5EF4-FFF2-40B4-BE49-F238E27FC236}">
                <a16:creationId xmlns:a16="http://schemas.microsoft.com/office/drawing/2014/main" id="{5F369B33-9DA0-0509-ED38-7622E38C7C70}"/>
              </a:ext>
            </a:extLst>
          </p:cNvPr>
          <p:cNvSpPr/>
          <p:nvPr/>
        </p:nvSpPr>
        <p:spPr>
          <a:xfrm rot="8087820">
            <a:off x="-326267" y="4906891"/>
            <a:ext cx="2225126" cy="2307535"/>
          </a:xfrm>
          <a:prstGeom prst="homePlate">
            <a:avLst>
              <a:gd name="adj" fmla="val 51304"/>
            </a:avLst>
          </a:prstGeom>
          <a:solidFill>
            <a:srgbClr val="C48E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64"/>
          </a:p>
        </p:txBody>
      </p:sp>
      <p:grpSp>
        <p:nvGrpSpPr>
          <p:cNvPr id="4" name="Group 18">
            <a:extLst>
              <a:ext uri="{FF2B5EF4-FFF2-40B4-BE49-F238E27FC236}">
                <a16:creationId xmlns:a16="http://schemas.microsoft.com/office/drawing/2014/main" id="{8DEA76E6-6DB2-7274-BBF7-1836CD28345E}"/>
              </a:ext>
            </a:extLst>
          </p:cNvPr>
          <p:cNvGrpSpPr/>
          <p:nvPr/>
        </p:nvGrpSpPr>
        <p:grpSpPr>
          <a:xfrm rot="2700000">
            <a:off x="7657508" y="2344658"/>
            <a:ext cx="3079906" cy="3124945"/>
            <a:chOff x="0" y="0"/>
            <a:chExt cx="2952750" cy="2995930"/>
          </a:xfrm>
        </p:grpSpPr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2ABD7CBF-E487-DE37-1764-4DCCF3264013}"/>
                </a:ext>
              </a:extLst>
            </p:cNvPr>
            <p:cNvSpPr/>
            <p:nvPr/>
          </p:nvSpPr>
          <p:spPr>
            <a:xfrm rot="-2700000">
              <a:off x="-593487" y="-599869"/>
              <a:ext cx="4150674" cy="4169533"/>
            </a:xfrm>
            <a:custGeom>
              <a:avLst/>
              <a:gdLst/>
              <a:ahLst/>
              <a:cxnLst/>
              <a:rect l="l" t="t" r="r" b="b"/>
              <a:pathLst>
                <a:path w="4150674" h="4169533">
                  <a:moveTo>
                    <a:pt x="4150675" y="2077133"/>
                  </a:moveTo>
                  <a:lnTo>
                    <a:pt x="4143490" y="2069949"/>
                  </a:lnTo>
                  <a:cubicBezTo>
                    <a:pt x="3972866" y="1899324"/>
                    <a:pt x="3800445" y="1730495"/>
                    <a:pt x="3628922" y="1562565"/>
                  </a:cubicBezTo>
                  <a:cubicBezTo>
                    <a:pt x="3322695" y="1263522"/>
                    <a:pt x="3013774" y="965377"/>
                    <a:pt x="2710242" y="663641"/>
                  </a:cubicBezTo>
                  <a:cubicBezTo>
                    <a:pt x="2592600" y="546000"/>
                    <a:pt x="2481245" y="422072"/>
                    <a:pt x="2370788" y="297246"/>
                  </a:cubicBezTo>
                  <a:cubicBezTo>
                    <a:pt x="2280087" y="193974"/>
                    <a:pt x="2186693" y="89803"/>
                    <a:pt x="2082522" y="0"/>
                  </a:cubicBezTo>
                  <a:cubicBezTo>
                    <a:pt x="1941532" y="142786"/>
                    <a:pt x="1800542" y="285572"/>
                    <a:pt x="1661348" y="428358"/>
                  </a:cubicBezTo>
                  <a:cubicBezTo>
                    <a:pt x="1348835" y="746259"/>
                    <a:pt x="1038118" y="1065956"/>
                    <a:pt x="720217" y="1378469"/>
                  </a:cubicBezTo>
                  <a:cubicBezTo>
                    <a:pt x="563062" y="1533828"/>
                    <a:pt x="400520" y="1683798"/>
                    <a:pt x="241569" y="1837360"/>
                  </a:cubicBezTo>
                  <a:cubicBezTo>
                    <a:pt x="155359" y="1919979"/>
                    <a:pt x="78129" y="2011577"/>
                    <a:pt x="0" y="2100482"/>
                  </a:cubicBezTo>
                  <a:cubicBezTo>
                    <a:pt x="45800" y="2139097"/>
                    <a:pt x="86211" y="2184896"/>
                    <a:pt x="123928" y="2229798"/>
                  </a:cubicBezTo>
                  <a:cubicBezTo>
                    <a:pt x="182300" y="2298946"/>
                    <a:pt x="238875" y="2368093"/>
                    <a:pt x="299941" y="2434547"/>
                  </a:cubicBezTo>
                  <a:cubicBezTo>
                    <a:pt x="585513" y="2738080"/>
                    <a:pt x="886352" y="3028142"/>
                    <a:pt x="1188088" y="3315511"/>
                  </a:cubicBezTo>
                  <a:cubicBezTo>
                    <a:pt x="1486233" y="3597491"/>
                    <a:pt x="1786173" y="3879471"/>
                    <a:pt x="2078032" y="4169533"/>
                  </a:cubicBezTo>
                  <a:cubicBezTo>
                    <a:pt x="2191183" y="4045605"/>
                    <a:pt x="2303436" y="3920780"/>
                    <a:pt x="2419281" y="3797750"/>
                  </a:cubicBezTo>
                  <a:cubicBezTo>
                    <a:pt x="2709343" y="3489728"/>
                    <a:pt x="3020060" y="3204155"/>
                    <a:pt x="3327185" y="2913195"/>
                  </a:cubicBezTo>
                  <a:cubicBezTo>
                    <a:pt x="3610961" y="2645583"/>
                    <a:pt x="3892941" y="2372584"/>
                    <a:pt x="4150675" y="2077133"/>
                  </a:cubicBezTo>
                  <a:close/>
                </a:path>
              </a:pathLst>
            </a:custGeom>
            <a:blipFill>
              <a:blip r:embed="rId2"/>
              <a:stretch>
                <a:fillRect l="-23558" r="-4477"/>
              </a:stretch>
            </a:blipFill>
          </p:spPr>
          <p:txBody>
            <a:bodyPr/>
            <a:lstStyle/>
            <a:p>
              <a:endParaRPr lang="it-IT" sz="1200"/>
            </a:p>
          </p:txBody>
        </p:sp>
      </p:grpSp>
      <p:grpSp>
        <p:nvGrpSpPr>
          <p:cNvPr id="18" name="Group 21">
            <a:extLst>
              <a:ext uri="{FF2B5EF4-FFF2-40B4-BE49-F238E27FC236}">
                <a16:creationId xmlns:a16="http://schemas.microsoft.com/office/drawing/2014/main" id="{9E625DFB-31B5-7406-013C-43A8EFDC096B}"/>
              </a:ext>
            </a:extLst>
          </p:cNvPr>
          <p:cNvGrpSpPr/>
          <p:nvPr/>
        </p:nvGrpSpPr>
        <p:grpSpPr>
          <a:xfrm rot="2700000">
            <a:off x="10023188" y="1977418"/>
            <a:ext cx="1931087" cy="1164301"/>
            <a:chOff x="0" y="0"/>
            <a:chExt cx="1024759" cy="617853"/>
          </a:xfrm>
        </p:grpSpPr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3106D883-4D0C-8960-FC19-60F61667D33E}"/>
                </a:ext>
              </a:extLst>
            </p:cNvPr>
            <p:cNvSpPr/>
            <p:nvPr/>
          </p:nvSpPr>
          <p:spPr>
            <a:xfrm>
              <a:off x="0" y="0"/>
              <a:ext cx="1024759" cy="617853"/>
            </a:xfrm>
            <a:custGeom>
              <a:avLst/>
              <a:gdLst/>
              <a:ahLst/>
              <a:cxnLst/>
              <a:rect l="l" t="t" r="r" b="b"/>
              <a:pathLst>
                <a:path w="1024759" h="617853">
                  <a:moveTo>
                    <a:pt x="0" y="0"/>
                  </a:moveTo>
                  <a:lnTo>
                    <a:pt x="1024759" y="0"/>
                  </a:lnTo>
                  <a:lnTo>
                    <a:pt x="1024759" y="617853"/>
                  </a:lnTo>
                  <a:lnTo>
                    <a:pt x="0" y="617853"/>
                  </a:lnTo>
                  <a:close/>
                </a:path>
              </a:pathLst>
            </a:custGeom>
            <a:solidFill>
              <a:srgbClr val="C48E49"/>
            </a:solidFill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20" name="TextBox 23">
              <a:extLst>
                <a:ext uri="{FF2B5EF4-FFF2-40B4-BE49-F238E27FC236}">
                  <a16:creationId xmlns:a16="http://schemas.microsoft.com/office/drawing/2014/main" id="{8489EAD6-5CA7-E9DF-3319-B8802671DC37}"/>
                </a:ext>
              </a:extLst>
            </p:cNvPr>
            <p:cNvSpPr txBox="1"/>
            <p:nvPr/>
          </p:nvSpPr>
          <p:spPr>
            <a:xfrm>
              <a:off x="0" y="-38100"/>
              <a:ext cx="1024759" cy="655953"/>
            </a:xfrm>
            <a:prstGeom prst="rect">
              <a:avLst/>
            </a:prstGeom>
          </p:spPr>
          <p:txBody>
            <a:bodyPr lIns="54868" tIns="54868" rIns="54868" bIns="54868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1" name="Triangolo isoscele 20">
            <a:extLst>
              <a:ext uri="{FF2B5EF4-FFF2-40B4-BE49-F238E27FC236}">
                <a16:creationId xmlns:a16="http://schemas.microsoft.com/office/drawing/2014/main" id="{E416EB33-EA43-F4FB-7FA4-276C61ABB442}"/>
              </a:ext>
            </a:extLst>
          </p:cNvPr>
          <p:cNvSpPr/>
          <p:nvPr/>
        </p:nvSpPr>
        <p:spPr>
          <a:xfrm rot="18867795">
            <a:off x="-1004692" y="2309362"/>
            <a:ext cx="1943046" cy="1934303"/>
          </a:xfrm>
          <a:prstGeom prst="triangle">
            <a:avLst>
              <a:gd name="adj" fmla="val 100000"/>
            </a:avLst>
          </a:prstGeom>
          <a:solidFill>
            <a:srgbClr val="2267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64"/>
          </a:p>
        </p:txBody>
      </p:sp>
      <p:sp>
        <p:nvSpPr>
          <p:cNvPr id="22" name="Triangolo isoscele 21">
            <a:extLst>
              <a:ext uri="{FF2B5EF4-FFF2-40B4-BE49-F238E27FC236}">
                <a16:creationId xmlns:a16="http://schemas.microsoft.com/office/drawing/2014/main" id="{15BF6609-81E7-3290-A4AA-F16D009DD663}"/>
              </a:ext>
            </a:extLst>
          </p:cNvPr>
          <p:cNvSpPr/>
          <p:nvPr/>
        </p:nvSpPr>
        <p:spPr>
          <a:xfrm rot="2666988">
            <a:off x="8813626" y="-145806"/>
            <a:ext cx="1943046" cy="1934303"/>
          </a:xfrm>
          <a:prstGeom prst="triangle">
            <a:avLst>
              <a:gd name="adj" fmla="val 100000"/>
            </a:avLst>
          </a:prstGeom>
          <a:solidFill>
            <a:srgbClr val="2267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64"/>
          </a:p>
        </p:txBody>
      </p:sp>
      <p:sp>
        <p:nvSpPr>
          <p:cNvPr id="23" name="Triangolo isoscele 22">
            <a:extLst>
              <a:ext uri="{FF2B5EF4-FFF2-40B4-BE49-F238E27FC236}">
                <a16:creationId xmlns:a16="http://schemas.microsoft.com/office/drawing/2014/main" id="{04FCF453-E7A1-8A28-7CC3-F89EC081AE66}"/>
              </a:ext>
            </a:extLst>
          </p:cNvPr>
          <p:cNvSpPr/>
          <p:nvPr/>
        </p:nvSpPr>
        <p:spPr>
          <a:xfrm rot="8277117">
            <a:off x="11220478" y="1194729"/>
            <a:ext cx="1943046" cy="2154448"/>
          </a:xfrm>
          <a:prstGeom prst="triangle">
            <a:avLst>
              <a:gd name="adj" fmla="val 98727"/>
            </a:avLst>
          </a:prstGeom>
          <a:solidFill>
            <a:srgbClr val="2267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64"/>
          </a:p>
        </p:txBody>
      </p:sp>
      <p:sp>
        <p:nvSpPr>
          <p:cNvPr id="24" name="Freccia a pentagono 23">
            <a:extLst>
              <a:ext uri="{FF2B5EF4-FFF2-40B4-BE49-F238E27FC236}">
                <a16:creationId xmlns:a16="http://schemas.microsoft.com/office/drawing/2014/main" id="{C341444C-ADC4-8789-2672-23A6C66DEA31}"/>
              </a:ext>
            </a:extLst>
          </p:cNvPr>
          <p:cNvSpPr/>
          <p:nvPr/>
        </p:nvSpPr>
        <p:spPr>
          <a:xfrm rot="2670824">
            <a:off x="10018123" y="4147454"/>
            <a:ext cx="2530973" cy="3626792"/>
          </a:xfrm>
          <a:prstGeom prst="homePlate">
            <a:avLst>
              <a:gd name="adj" fmla="val 69859"/>
            </a:avLst>
          </a:prstGeom>
          <a:solidFill>
            <a:srgbClr val="2267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64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00CEBA2B-C688-0AE3-80F1-B72626AD45FB}"/>
              </a:ext>
            </a:extLst>
          </p:cNvPr>
          <p:cNvSpPr/>
          <p:nvPr/>
        </p:nvSpPr>
        <p:spPr>
          <a:xfrm>
            <a:off x="0" y="-37940"/>
            <a:ext cx="12192000" cy="871219"/>
          </a:xfrm>
          <a:custGeom>
            <a:avLst/>
            <a:gdLst/>
            <a:ahLst/>
            <a:cxnLst/>
            <a:rect l="l" t="t" r="r" b="b"/>
            <a:pathLst>
              <a:path w="18249910" h="1306828">
                <a:moveTo>
                  <a:pt x="0" y="0"/>
                </a:moveTo>
                <a:lnTo>
                  <a:pt x="18249910" y="0"/>
                </a:lnTo>
                <a:lnTo>
                  <a:pt x="18249910" y="1306828"/>
                </a:lnTo>
                <a:lnTo>
                  <a:pt x="0" y="1306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4" t="-19230" r="-24" b="-13714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F02F6463-3549-2509-C56C-A51C0F0A483A}"/>
              </a:ext>
            </a:extLst>
          </p:cNvPr>
          <p:cNvSpPr/>
          <p:nvPr/>
        </p:nvSpPr>
        <p:spPr>
          <a:xfrm>
            <a:off x="9807692" y="-170235"/>
            <a:ext cx="2169874" cy="1220554"/>
          </a:xfrm>
          <a:custGeom>
            <a:avLst/>
            <a:gdLst/>
            <a:ahLst/>
            <a:cxnLst/>
            <a:rect l="l" t="t" r="r" b="b"/>
            <a:pathLst>
              <a:path w="3254811" h="1830831">
                <a:moveTo>
                  <a:pt x="0" y="0"/>
                </a:moveTo>
                <a:lnTo>
                  <a:pt x="3254811" y="0"/>
                </a:lnTo>
                <a:lnTo>
                  <a:pt x="3254811" y="1830831"/>
                </a:lnTo>
                <a:lnTo>
                  <a:pt x="0" y="18308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813" b="-12813"/>
            </a:stretch>
          </a:blipFill>
        </p:spPr>
        <p:txBody>
          <a:bodyPr/>
          <a:lstStyle/>
          <a:p>
            <a:endParaRPr lang="it-IT" sz="1200"/>
          </a:p>
        </p:txBody>
      </p:sp>
    </p:spTree>
    <p:extLst>
      <p:ext uri="{BB962C8B-B14F-4D97-AF65-F5344CB8AC3E}">
        <p14:creationId xmlns:p14="http://schemas.microsoft.com/office/powerpoint/2010/main" val="2944568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1">
            <a:extLst>
              <a:ext uri="{FF2B5EF4-FFF2-40B4-BE49-F238E27FC236}">
                <a16:creationId xmlns:a16="http://schemas.microsoft.com/office/drawing/2014/main" id="{4821C490-455C-333C-DCEA-E8FE8AD38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9"/>
          <a:stretch/>
        </p:blipFill>
        <p:spPr>
          <a:xfrm>
            <a:off x="0" y="-23518"/>
            <a:ext cx="12195150" cy="1157447"/>
          </a:xfrm>
          <a:prstGeom prst="rect">
            <a:avLst/>
          </a:prstGeom>
        </p:spPr>
      </p:pic>
      <p:pic>
        <p:nvPicPr>
          <p:cNvPr id="5" name="Immagine 4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FBC6FB8F-DF25-96A4-FA7D-442A6A0F99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30" y="38291"/>
            <a:ext cx="1606581" cy="1135292"/>
          </a:xfrm>
          <a:prstGeom prst="rect">
            <a:avLst/>
          </a:prstGeom>
        </p:spPr>
      </p:pic>
      <p:sp>
        <p:nvSpPr>
          <p:cNvPr id="3" name="Segnaposto numero diapositiva 5">
            <a:extLst>
              <a:ext uri="{FF2B5EF4-FFF2-40B4-BE49-F238E27FC236}">
                <a16:creationId xmlns:a16="http://schemas.microsoft.com/office/drawing/2014/main" id="{A659B4E4-392A-5986-2D47-8647BB257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073622" y="64737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7B7D13-A699-4737-8876-19FB2B1B6E6F}" type="slidenum">
              <a:rPr lang="it-IT" smtClean="0"/>
              <a:t>‹#›</a:t>
            </a:fld>
            <a:endParaRPr lang="it-IT"/>
          </a:p>
        </p:txBody>
      </p:sp>
      <p:pic>
        <p:nvPicPr>
          <p:cNvPr id="4" name="Immagine 21">
            <a:extLst>
              <a:ext uri="{FF2B5EF4-FFF2-40B4-BE49-F238E27FC236}">
                <a16:creationId xmlns:a16="http://schemas.microsoft.com/office/drawing/2014/main" id="{CD43089C-C882-B841-1DB7-CE3C35A0AA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9"/>
          <a:stretch/>
        </p:blipFill>
        <p:spPr>
          <a:xfrm>
            <a:off x="0" y="-23518"/>
            <a:ext cx="12195150" cy="1157447"/>
          </a:xfrm>
          <a:prstGeom prst="rect">
            <a:avLst/>
          </a:prstGeom>
        </p:spPr>
      </p:pic>
      <p:sp>
        <p:nvSpPr>
          <p:cNvPr id="7" name="Freeform 21">
            <a:extLst>
              <a:ext uri="{FF2B5EF4-FFF2-40B4-BE49-F238E27FC236}">
                <a16:creationId xmlns:a16="http://schemas.microsoft.com/office/drawing/2014/main" id="{5760AADA-B885-DF4F-7543-668F5712E220}"/>
              </a:ext>
            </a:extLst>
          </p:cNvPr>
          <p:cNvSpPr/>
          <p:nvPr/>
        </p:nvSpPr>
        <p:spPr>
          <a:xfrm>
            <a:off x="9878536" y="0"/>
            <a:ext cx="2169874" cy="1220554"/>
          </a:xfrm>
          <a:custGeom>
            <a:avLst/>
            <a:gdLst/>
            <a:ahLst/>
            <a:cxnLst/>
            <a:rect l="l" t="t" r="r" b="b"/>
            <a:pathLst>
              <a:path w="3254811" h="1830831">
                <a:moveTo>
                  <a:pt x="0" y="0"/>
                </a:moveTo>
                <a:lnTo>
                  <a:pt x="3254811" y="0"/>
                </a:lnTo>
                <a:lnTo>
                  <a:pt x="3254811" y="1830830"/>
                </a:lnTo>
                <a:lnTo>
                  <a:pt x="0" y="18308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813" b="-12813"/>
            </a:stretch>
          </a:blipFill>
        </p:spPr>
        <p:txBody>
          <a:bodyPr/>
          <a:lstStyle/>
          <a:p>
            <a:endParaRPr lang="it-IT" sz="1200"/>
          </a:p>
        </p:txBody>
      </p:sp>
    </p:spTree>
    <p:extLst>
      <p:ext uri="{BB962C8B-B14F-4D97-AF65-F5344CB8AC3E}">
        <p14:creationId xmlns:p14="http://schemas.microsoft.com/office/powerpoint/2010/main" val="777742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  <p15:guide id="2" pos="716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7">
            <a:extLst>
              <a:ext uri="{FF2B5EF4-FFF2-40B4-BE49-F238E27FC236}">
                <a16:creationId xmlns:a16="http://schemas.microsoft.com/office/drawing/2014/main" id="{6E49B05B-2F3E-FABF-6DE9-068C62AFDF4A}"/>
              </a:ext>
            </a:extLst>
          </p:cNvPr>
          <p:cNvGrpSpPr/>
          <p:nvPr/>
        </p:nvGrpSpPr>
        <p:grpSpPr>
          <a:xfrm rot="5400000">
            <a:off x="-1812" y="1812"/>
            <a:ext cx="2265303" cy="2261679"/>
            <a:chOff x="0" y="0"/>
            <a:chExt cx="6350000" cy="6339840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D875E2A-6726-8F40-41FA-49A4D78F481F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2267AF"/>
            </a:solidFill>
          </p:spPr>
          <p:txBody>
            <a:bodyPr/>
            <a:lstStyle/>
            <a:p>
              <a:endParaRPr lang="it-IT" sz="1200"/>
            </a:p>
          </p:txBody>
        </p:sp>
      </p:grp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B5C4D3B-7134-F7FA-CDA1-C5411F7CA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45D5CB8-DC2F-8BDC-2C8B-554437187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B7D13-A699-4737-8876-19FB2B1B6E6F}" type="slidenum">
              <a:rPr lang="it-IT" smtClean="0"/>
              <a:t>‹#›</a:t>
            </a:fld>
            <a:endParaRPr lang="it-IT"/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0F39752D-E84B-746C-DCC9-CCB305E32D61}"/>
              </a:ext>
            </a:extLst>
          </p:cNvPr>
          <p:cNvGrpSpPr/>
          <p:nvPr/>
        </p:nvGrpSpPr>
        <p:grpSpPr>
          <a:xfrm rot="2700000">
            <a:off x="2089065" y="1424310"/>
            <a:ext cx="4501416" cy="4501417"/>
            <a:chOff x="0" y="0"/>
            <a:chExt cx="1913890" cy="1913890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046ABF23-9ED6-2C2C-7978-BBE8F4DE9A61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CC8446"/>
            </a:solidFill>
          </p:spPr>
          <p:txBody>
            <a:bodyPr/>
            <a:lstStyle/>
            <a:p>
              <a:endParaRPr lang="it-IT" sz="1200"/>
            </a:p>
          </p:txBody>
        </p:sp>
      </p:grpSp>
      <p:sp>
        <p:nvSpPr>
          <p:cNvPr id="8" name="Freeform 4">
            <a:extLst>
              <a:ext uri="{FF2B5EF4-FFF2-40B4-BE49-F238E27FC236}">
                <a16:creationId xmlns:a16="http://schemas.microsoft.com/office/drawing/2014/main" id="{E7879F2D-D857-1C8B-E01A-5A02782F75BB}"/>
              </a:ext>
            </a:extLst>
          </p:cNvPr>
          <p:cNvSpPr/>
          <p:nvPr/>
        </p:nvSpPr>
        <p:spPr>
          <a:xfrm>
            <a:off x="4339773" y="-1"/>
            <a:ext cx="7852227" cy="6858001"/>
          </a:xfrm>
          <a:custGeom>
            <a:avLst/>
            <a:gdLst/>
            <a:ahLst/>
            <a:cxnLst/>
            <a:rect l="l" t="t" r="r" b="b"/>
            <a:pathLst>
              <a:path w="15074376" h="10633703">
                <a:moveTo>
                  <a:pt x="0" y="0"/>
                </a:moveTo>
                <a:lnTo>
                  <a:pt x="15074376" y="0"/>
                </a:lnTo>
                <a:lnTo>
                  <a:pt x="15074376" y="10633702"/>
                </a:lnTo>
                <a:lnTo>
                  <a:pt x="0" y="106337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08" r="-36035"/>
            </a:stretch>
          </a:blipFill>
        </p:spPr>
        <p:txBody>
          <a:bodyPr/>
          <a:lstStyle/>
          <a:p>
            <a:endParaRPr lang="it-IT" sz="1200"/>
          </a:p>
        </p:txBody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id="{F83A19CF-724A-EC8A-761C-9D22F8ED2E97}"/>
              </a:ext>
            </a:extLst>
          </p:cNvPr>
          <p:cNvGrpSpPr/>
          <p:nvPr/>
        </p:nvGrpSpPr>
        <p:grpSpPr>
          <a:xfrm rot="2700000">
            <a:off x="2432628" y="1761709"/>
            <a:ext cx="3814289" cy="3814291"/>
            <a:chOff x="0" y="0"/>
            <a:chExt cx="1913890" cy="1913890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5668816F-8EB8-ED9D-7EB3-74CC81D0F86B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2267AF"/>
            </a:solidFill>
          </p:spPr>
          <p:txBody>
            <a:bodyPr/>
            <a:lstStyle/>
            <a:p>
              <a:endParaRPr lang="it-IT" sz="1200"/>
            </a:p>
          </p:txBody>
        </p:sp>
      </p:grpSp>
      <p:sp>
        <p:nvSpPr>
          <p:cNvPr id="11" name="Freeform 20">
            <a:extLst>
              <a:ext uri="{FF2B5EF4-FFF2-40B4-BE49-F238E27FC236}">
                <a16:creationId xmlns:a16="http://schemas.microsoft.com/office/drawing/2014/main" id="{E6B545F9-2098-9365-C331-EF110B273DAA}"/>
              </a:ext>
            </a:extLst>
          </p:cNvPr>
          <p:cNvSpPr/>
          <p:nvPr/>
        </p:nvSpPr>
        <p:spPr>
          <a:xfrm>
            <a:off x="0" y="0"/>
            <a:ext cx="12192000" cy="871219"/>
          </a:xfrm>
          <a:custGeom>
            <a:avLst/>
            <a:gdLst/>
            <a:ahLst/>
            <a:cxnLst/>
            <a:rect l="l" t="t" r="r" b="b"/>
            <a:pathLst>
              <a:path w="18249910" h="1306828">
                <a:moveTo>
                  <a:pt x="0" y="0"/>
                </a:moveTo>
                <a:lnTo>
                  <a:pt x="18249910" y="0"/>
                </a:lnTo>
                <a:lnTo>
                  <a:pt x="18249910" y="1306828"/>
                </a:lnTo>
                <a:lnTo>
                  <a:pt x="0" y="1306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4" t="-19230" r="-24" b="-13714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12" name="Freeform 21">
            <a:extLst>
              <a:ext uri="{FF2B5EF4-FFF2-40B4-BE49-F238E27FC236}">
                <a16:creationId xmlns:a16="http://schemas.microsoft.com/office/drawing/2014/main" id="{B97BB4EA-91B9-B05C-DBA2-8AFF626C9839}"/>
              </a:ext>
            </a:extLst>
          </p:cNvPr>
          <p:cNvSpPr/>
          <p:nvPr/>
        </p:nvSpPr>
        <p:spPr>
          <a:xfrm>
            <a:off x="9849508" y="-155617"/>
            <a:ext cx="2169874" cy="1220554"/>
          </a:xfrm>
          <a:custGeom>
            <a:avLst/>
            <a:gdLst/>
            <a:ahLst/>
            <a:cxnLst/>
            <a:rect l="l" t="t" r="r" b="b"/>
            <a:pathLst>
              <a:path w="3254811" h="1830831">
                <a:moveTo>
                  <a:pt x="0" y="0"/>
                </a:moveTo>
                <a:lnTo>
                  <a:pt x="3254811" y="0"/>
                </a:lnTo>
                <a:lnTo>
                  <a:pt x="3254811" y="1830830"/>
                </a:lnTo>
                <a:lnTo>
                  <a:pt x="0" y="18308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813" b="-12813"/>
            </a:stretch>
          </a:blipFill>
        </p:spPr>
        <p:txBody>
          <a:bodyPr/>
          <a:lstStyle/>
          <a:p>
            <a:endParaRPr lang="it-IT" sz="1200"/>
          </a:p>
        </p:txBody>
      </p:sp>
      <p:grpSp>
        <p:nvGrpSpPr>
          <p:cNvPr id="15" name="Group 9">
            <a:extLst>
              <a:ext uri="{FF2B5EF4-FFF2-40B4-BE49-F238E27FC236}">
                <a16:creationId xmlns:a16="http://schemas.microsoft.com/office/drawing/2014/main" id="{0BD68D03-06F0-4554-435C-8181C29FCE36}"/>
              </a:ext>
            </a:extLst>
          </p:cNvPr>
          <p:cNvGrpSpPr/>
          <p:nvPr/>
        </p:nvGrpSpPr>
        <p:grpSpPr>
          <a:xfrm rot="-5400000">
            <a:off x="9943024" y="4594509"/>
            <a:ext cx="2265303" cy="2261679"/>
            <a:chOff x="0" y="0"/>
            <a:chExt cx="6350000" cy="6339840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2570851C-6594-837C-6862-F29342FD0164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2267AF"/>
            </a:solidFill>
          </p:spPr>
          <p:txBody>
            <a:bodyPr/>
            <a:lstStyle/>
            <a:p>
              <a:endParaRPr lang="it-IT" sz="1200"/>
            </a:p>
          </p:txBody>
        </p:sp>
      </p:grpSp>
      <p:grpSp>
        <p:nvGrpSpPr>
          <p:cNvPr id="2" name="Group 7">
            <a:extLst>
              <a:ext uri="{FF2B5EF4-FFF2-40B4-BE49-F238E27FC236}">
                <a16:creationId xmlns:a16="http://schemas.microsoft.com/office/drawing/2014/main" id="{6D306C12-7DD6-2AD2-A5BE-E46521EF4EE1}"/>
              </a:ext>
            </a:extLst>
          </p:cNvPr>
          <p:cNvGrpSpPr/>
          <p:nvPr/>
        </p:nvGrpSpPr>
        <p:grpSpPr>
          <a:xfrm rot="5400000">
            <a:off x="-1812" y="1812"/>
            <a:ext cx="2265303" cy="2261679"/>
            <a:chOff x="0" y="0"/>
            <a:chExt cx="6350000" cy="6339840"/>
          </a:xfrm>
        </p:grpSpPr>
        <p:sp>
          <p:nvSpPr>
            <p:cNvPr id="3" name="Freeform 8">
              <a:extLst>
                <a:ext uri="{FF2B5EF4-FFF2-40B4-BE49-F238E27FC236}">
                  <a16:creationId xmlns:a16="http://schemas.microsoft.com/office/drawing/2014/main" id="{9A9D4CCE-58D3-8E83-46C4-3564E95DCD34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2267AF"/>
            </a:solidFill>
          </p:spPr>
          <p:txBody>
            <a:bodyPr/>
            <a:lstStyle/>
            <a:p>
              <a:endParaRPr lang="it-IT" sz="1200"/>
            </a:p>
          </p:txBody>
        </p:sp>
      </p:grpSp>
      <p:grpSp>
        <p:nvGrpSpPr>
          <p:cNvPr id="17" name="Group 2">
            <a:extLst>
              <a:ext uri="{FF2B5EF4-FFF2-40B4-BE49-F238E27FC236}">
                <a16:creationId xmlns:a16="http://schemas.microsoft.com/office/drawing/2014/main" id="{EC10A07E-BD5D-7710-F129-1F37B390A05D}"/>
              </a:ext>
            </a:extLst>
          </p:cNvPr>
          <p:cNvGrpSpPr/>
          <p:nvPr/>
        </p:nvGrpSpPr>
        <p:grpSpPr>
          <a:xfrm rot="2700000">
            <a:off x="2089065" y="1424310"/>
            <a:ext cx="4501416" cy="4501417"/>
            <a:chOff x="0" y="0"/>
            <a:chExt cx="1913890" cy="1913890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D723BF66-EC5B-7DA0-702E-7A368D339158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CC8446"/>
            </a:solidFill>
          </p:spPr>
          <p:txBody>
            <a:bodyPr/>
            <a:lstStyle/>
            <a:p>
              <a:endParaRPr lang="it-IT" sz="1200"/>
            </a:p>
          </p:txBody>
        </p:sp>
      </p:grpSp>
      <p:sp>
        <p:nvSpPr>
          <p:cNvPr id="19" name="Freeform 4">
            <a:extLst>
              <a:ext uri="{FF2B5EF4-FFF2-40B4-BE49-F238E27FC236}">
                <a16:creationId xmlns:a16="http://schemas.microsoft.com/office/drawing/2014/main" id="{331C34D3-574F-F6DE-4A6A-D6725DD18470}"/>
              </a:ext>
            </a:extLst>
          </p:cNvPr>
          <p:cNvSpPr/>
          <p:nvPr/>
        </p:nvSpPr>
        <p:spPr>
          <a:xfrm>
            <a:off x="4339773" y="-1"/>
            <a:ext cx="7852227" cy="6858001"/>
          </a:xfrm>
          <a:custGeom>
            <a:avLst/>
            <a:gdLst/>
            <a:ahLst/>
            <a:cxnLst/>
            <a:rect l="l" t="t" r="r" b="b"/>
            <a:pathLst>
              <a:path w="15074376" h="10633703">
                <a:moveTo>
                  <a:pt x="0" y="0"/>
                </a:moveTo>
                <a:lnTo>
                  <a:pt x="15074376" y="0"/>
                </a:lnTo>
                <a:lnTo>
                  <a:pt x="15074376" y="10633702"/>
                </a:lnTo>
                <a:lnTo>
                  <a:pt x="0" y="106337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08" r="-36035"/>
            </a:stretch>
          </a:blipFill>
        </p:spPr>
        <p:txBody>
          <a:bodyPr/>
          <a:lstStyle/>
          <a:p>
            <a:endParaRPr lang="it-IT" sz="1200"/>
          </a:p>
        </p:txBody>
      </p:sp>
      <p:grpSp>
        <p:nvGrpSpPr>
          <p:cNvPr id="20" name="Group 5">
            <a:extLst>
              <a:ext uri="{FF2B5EF4-FFF2-40B4-BE49-F238E27FC236}">
                <a16:creationId xmlns:a16="http://schemas.microsoft.com/office/drawing/2014/main" id="{A0F81E2E-123D-FC57-0045-75F1956C9BFC}"/>
              </a:ext>
            </a:extLst>
          </p:cNvPr>
          <p:cNvGrpSpPr/>
          <p:nvPr/>
        </p:nvGrpSpPr>
        <p:grpSpPr>
          <a:xfrm rot="2700000">
            <a:off x="2432628" y="1761709"/>
            <a:ext cx="3814289" cy="3814291"/>
            <a:chOff x="0" y="0"/>
            <a:chExt cx="1913890" cy="1913890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AB41FB92-3764-25F2-D20C-27ECB909D76C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2267AF"/>
            </a:solidFill>
          </p:spPr>
          <p:txBody>
            <a:bodyPr/>
            <a:lstStyle/>
            <a:p>
              <a:endParaRPr lang="it-IT" sz="1200"/>
            </a:p>
          </p:txBody>
        </p:sp>
      </p:grpSp>
      <p:sp>
        <p:nvSpPr>
          <p:cNvPr id="22" name="Freeform 20">
            <a:extLst>
              <a:ext uri="{FF2B5EF4-FFF2-40B4-BE49-F238E27FC236}">
                <a16:creationId xmlns:a16="http://schemas.microsoft.com/office/drawing/2014/main" id="{C41234A5-B0B2-50FB-4CDF-6209D15D98AC}"/>
              </a:ext>
            </a:extLst>
          </p:cNvPr>
          <p:cNvSpPr/>
          <p:nvPr/>
        </p:nvSpPr>
        <p:spPr>
          <a:xfrm>
            <a:off x="0" y="0"/>
            <a:ext cx="12192000" cy="871219"/>
          </a:xfrm>
          <a:custGeom>
            <a:avLst/>
            <a:gdLst/>
            <a:ahLst/>
            <a:cxnLst/>
            <a:rect l="l" t="t" r="r" b="b"/>
            <a:pathLst>
              <a:path w="18249910" h="1306828">
                <a:moveTo>
                  <a:pt x="0" y="0"/>
                </a:moveTo>
                <a:lnTo>
                  <a:pt x="18249910" y="0"/>
                </a:lnTo>
                <a:lnTo>
                  <a:pt x="18249910" y="1306828"/>
                </a:lnTo>
                <a:lnTo>
                  <a:pt x="0" y="1306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4" t="-19230" r="-24" b="-13714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23" name="Freeform 21">
            <a:extLst>
              <a:ext uri="{FF2B5EF4-FFF2-40B4-BE49-F238E27FC236}">
                <a16:creationId xmlns:a16="http://schemas.microsoft.com/office/drawing/2014/main" id="{51B05F5A-A479-42DA-54AD-28EEEB5EBD0E}"/>
              </a:ext>
            </a:extLst>
          </p:cNvPr>
          <p:cNvSpPr/>
          <p:nvPr/>
        </p:nvSpPr>
        <p:spPr>
          <a:xfrm>
            <a:off x="9849508" y="-155617"/>
            <a:ext cx="2169874" cy="1220554"/>
          </a:xfrm>
          <a:custGeom>
            <a:avLst/>
            <a:gdLst/>
            <a:ahLst/>
            <a:cxnLst/>
            <a:rect l="l" t="t" r="r" b="b"/>
            <a:pathLst>
              <a:path w="3254811" h="1830831">
                <a:moveTo>
                  <a:pt x="0" y="0"/>
                </a:moveTo>
                <a:lnTo>
                  <a:pt x="3254811" y="0"/>
                </a:lnTo>
                <a:lnTo>
                  <a:pt x="3254811" y="1830830"/>
                </a:lnTo>
                <a:lnTo>
                  <a:pt x="0" y="18308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813" b="-12813"/>
            </a:stretch>
          </a:blipFill>
        </p:spPr>
        <p:txBody>
          <a:bodyPr/>
          <a:lstStyle/>
          <a:p>
            <a:endParaRPr lang="it-IT" sz="1200"/>
          </a:p>
        </p:txBody>
      </p:sp>
      <p:grpSp>
        <p:nvGrpSpPr>
          <p:cNvPr id="24" name="Group 9">
            <a:extLst>
              <a:ext uri="{FF2B5EF4-FFF2-40B4-BE49-F238E27FC236}">
                <a16:creationId xmlns:a16="http://schemas.microsoft.com/office/drawing/2014/main" id="{3FBAC5BF-A160-2D5C-3905-48F7B1A6346E}"/>
              </a:ext>
            </a:extLst>
          </p:cNvPr>
          <p:cNvGrpSpPr/>
          <p:nvPr/>
        </p:nvGrpSpPr>
        <p:grpSpPr>
          <a:xfrm rot="-5400000">
            <a:off x="9943024" y="4594509"/>
            <a:ext cx="2265303" cy="2261679"/>
            <a:chOff x="0" y="0"/>
            <a:chExt cx="6350000" cy="6339840"/>
          </a:xfrm>
        </p:grpSpPr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1B602DBA-CD9F-81EE-D63F-14809FDB4FA7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2267AF"/>
            </a:solidFill>
          </p:spPr>
          <p:txBody>
            <a:bodyPr/>
            <a:lstStyle/>
            <a:p>
              <a:endParaRPr lang="it-IT" sz="1200"/>
            </a:p>
          </p:txBody>
        </p:sp>
      </p:grpSp>
    </p:spTree>
    <p:extLst>
      <p:ext uri="{BB962C8B-B14F-4D97-AF65-F5344CB8AC3E}">
        <p14:creationId xmlns:p14="http://schemas.microsoft.com/office/powerpoint/2010/main" val="2618564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f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5">
            <a:extLst>
              <a:ext uri="{FF2B5EF4-FFF2-40B4-BE49-F238E27FC236}">
                <a16:creationId xmlns:a16="http://schemas.microsoft.com/office/drawing/2014/main" id="{673FEAF4-D635-DE67-98ED-ED3B2D5370C5}"/>
              </a:ext>
            </a:extLst>
          </p:cNvPr>
          <p:cNvSpPr/>
          <p:nvPr/>
        </p:nvSpPr>
        <p:spPr>
          <a:xfrm>
            <a:off x="1" y="-37940"/>
            <a:ext cx="12166607" cy="871219"/>
          </a:xfrm>
          <a:custGeom>
            <a:avLst/>
            <a:gdLst/>
            <a:ahLst/>
            <a:cxnLst/>
            <a:rect l="l" t="t" r="r" b="b"/>
            <a:pathLst>
              <a:path w="18249910" h="1306828">
                <a:moveTo>
                  <a:pt x="0" y="0"/>
                </a:moveTo>
                <a:lnTo>
                  <a:pt x="18249910" y="0"/>
                </a:lnTo>
                <a:lnTo>
                  <a:pt x="18249910" y="1306828"/>
                </a:lnTo>
                <a:lnTo>
                  <a:pt x="0" y="1306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4" t="-19230" r="-24" b="-13714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6" name="Freeform 26">
            <a:extLst>
              <a:ext uri="{FF2B5EF4-FFF2-40B4-BE49-F238E27FC236}">
                <a16:creationId xmlns:a16="http://schemas.microsoft.com/office/drawing/2014/main" id="{D6AF49F4-0D1E-2937-D21F-309357B6FC79}"/>
              </a:ext>
            </a:extLst>
          </p:cNvPr>
          <p:cNvSpPr/>
          <p:nvPr/>
        </p:nvSpPr>
        <p:spPr>
          <a:xfrm>
            <a:off x="9807692" y="-170235"/>
            <a:ext cx="2169874" cy="1220554"/>
          </a:xfrm>
          <a:custGeom>
            <a:avLst/>
            <a:gdLst/>
            <a:ahLst/>
            <a:cxnLst/>
            <a:rect l="l" t="t" r="r" b="b"/>
            <a:pathLst>
              <a:path w="3254811" h="1830831">
                <a:moveTo>
                  <a:pt x="0" y="0"/>
                </a:moveTo>
                <a:lnTo>
                  <a:pt x="3254811" y="0"/>
                </a:lnTo>
                <a:lnTo>
                  <a:pt x="3254811" y="1830831"/>
                </a:lnTo>
                <a:lnTo>
                  <a:pt x="0" y="18308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813" b="-12813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22" name="Freeform 2">
            <a:extLst>
              <a:ext uri="{FF2B5EF4-FFF2-40B4-BE49-F238E27FC236}">
                <a16:creationId xmlns:a16="http://schemas.microsoft.com/office/drawing/2014/main" id="{28D75C0F-E6F8-75BC-65E2-3800FA29A70D}"/>
              </a:ext>
            </a:extLst>
          </p:cNvPr>
          <p:cNvSpPr/>
          <p:nvPr/>
        </p:nvSpPr>
        <p:spPr>
          <a:xfrm>
            <a:off x="1" y="830164"/>
            <a:ext cx="12166607" cy="6027836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 sz="964"/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055EB462-1017-6738-9A0F-EAAE71D237F4}"/>
              </a:ext>
            </a:extLst>
          </p:cNvPr>
          <p:cNvSpPr/>
          <p:nvPr/>
        </p:nvSpPr>
        <p:spPr>
          <a:xfrm>
            <a:off x="3570831" y="1050320"/>
            <a:ext cx="5050336" cy="5025085"/>
          </a:xfrm>
          <a:custGeom>
            <a:avLst/>
            <a:gdLst/>
            <a:ahLst/>
            <a:cxnLst/>
            <a:rect l="l" t="t" r="r" b="b"/>
            <a:pathLst>
              <a:path w="9427294" h="9380158">
                <a:moveTo>
                  <a:pt x="0" y="0"/>
                </a:moveTo>
                <a:lnTo>
                  <a:pt x="9427294" y="0"/>
                </a:lnTo>
                <a:lnTo>
                  <a:pt x="9427294" y="9380158"/>
                </a:lnTo>
                <a:lnTo>
                  <a:pt x="0" y="93801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 sz="964"/>
          </a:p>
        </p:txBody>
      </p:sp>
      <p:grpSp>
        <p:nvGrpSpPr>
          <p:cNvPr id="24" name="Group 4">
            <a:extLst>
              <a:ext uri="{FF2B5EF4-FFF2-40B4-BE49-F238E27FC236}">
                <a16:creationId xmlns:a16="http://schemas.microsoft.com/office/drawing/2014/main" id="{1D6E6DB2-463B-E883-B9E3-FD5F627194FC}"/>
              </a:ext>
            </a:extLst>
          </p:cNvPr>
          <p:cNvGrpSpPr/>
          <p:nvPr/>
        </p:nvGrpSpPr>
        <p:grpSpPr>
          <a:xfrm rot="2700000">
            <a:off x="4329819" y="1776667"/>
            <a:ext cx="3507111" cy="3507111"/>
            <a:chOff x="0" y="0"/>
            <a:chExt cx="1913890" cy="1913890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995F35F8-9319-59A3-CB6D-7CAF9940CF36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2267AF">
                <a:alpha val="82745"/>
              </a:srgbClr>
            </a:solidFill>
          </p:spPr>
          <p:txBody>
            <a:bodyPr/>
            <a:lstStyle/>
            <a:p>
              <a:endParaRPr lang="it-IT" sz="964"/>
            </a:p>
          </p:txBody>
        </p:sp>
      </p:grpSp>
      <p:sp>
        <p:nvSpPr>
          <p:cNvPr id="26" name="AutoShape 6">
            <a:extLst>
              <a:ext uri="{FF2B5EF4-FFF2-40B4-BE49-F238E27FC236}">
                <a16:creationId xmlns:a16="http://schemas.microsoft.com/office/drawing/2014/main" id="{C022CFAB-2C9E-CFE0-559F-83CF47823FAE}"/>
              </a:ext>
            </a:extLst>
          </p:cNvPr>
          <p:cNvSpPr/>
          <p:nvPr/>
        </p:nvSpPr>
        <p:spPr>
          <a:xfrm>
            <a:off x="5075503" y="4467149"/>
            <a:ext cx="2015743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 sz="964"/>
          </a:p>
        </p:txBody>
      </p:sp>
      <p:sp>
        <p:nvSpPr>
          <p:cNvPr id="27" name="Freeform 14">
            <a:extLst>
              <a:ext uri="{FF2B5EF4-FFF2-40B4-BE49-F238E27FC236}">
                <a16:creationId xmlns:a16="http://schemas.microsoft.com/office/drawing/2014/main" id="{4D0B3870-BA16-E3FB-F184-45EE277F65A3}"/>
              </a:ext>
            </a:extLst>
          </p:cNvPr>
          <p:cNvSpPr/>
          <p:nvPr/>
        </p:nvSpPr>
        <p:spPr>
          <a:xfrm>
            <a:off x="4794990" y="3382068"/>
            <a:ext cx="2602022" cy="725342"/>
          </a:xfrm>
          <a:custGeom>
            <a:avLst/>
            <a:gdLst/>
            <a:ahLst/>
            <a:cxnLst/>
            <a:rect l="l" t="t" r="r" b="b"/>
            <a:pathLst>
              <a:path w="4857107" h="1353972">
                <a:moveTo>
                  <a:pt x="0" y="0"/>
                </a:moveTo>
                <a:lnTo>
                  <a:pt x="4857107" y="0"/>
                </a:lnTo>
                <a:lnTo>
                  <a:pt x="4857107" y="1353973"/>
                </a:lnTo>
                <a:lnTo>
                  <a:pt x="0" y="13539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627" t="-77781" r="-5057" b="-102802"/>
            </a:stretch>
          </a:blipFill>
        </p:spPr>
        <p:txBody>
          <a:bodyPr/>
          <a:lstStyle/>
          <a:p>
            <a:endParaRPr lang="it-IT" sz="964"/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A3643DE1-0F53-696F-63DC-C661B8D37A9C}"/>
              </a:ext>
            </a:extLst>
          </p:cNvPr>
          <p:cNvSpPr txBox="1"/>
          <p:nvPr/>
        </p:nvSpPr>
        <p:spPr>
          <a:xfrm>
            <a:off x="4433013" y="4618930"/>
            <a:ext cx="3184423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8"/>
              </a:lnSpc>
            </a:pPr>
            <a:r>
              <a:rPr lang="en-US" sz="1286">
                <a:solidFill>
                  <a:srgbClr val="FFFFFF"/>
                </a:solidFill>
                <a:latin typeface="Titillium Web Italics"/>
              </a:rPr>
              <a:t>Via Durando 39, 20158 Milano</a:t>
            </a:r>
          </a:p>
          <a:p>
            <a:pPr algn="ctr">
              <a:lnSpc>
                <a:spcPts val="1168"/>
              </a:lnSpc>
            </a:pPr>
            <a:endParaRPr lang="en-US" sz="1286">
              <a:solidFill>
                <a:srgbClr val="FFFFFF"/>
              </a:solidFill>
              <a:latin typeface="Titillium Web Italics"/>
            </a:endParaRPr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id="{E973AFE6-58E6-C5C9-882C-816B053838C1}"/>
              </a:ext>
            </a:extLst>
          </p:cNvPr>
          <p:cNvSpPr txBox="1"/>
          <p:nvPr/>
        </p:nvSpPr>
        <p:spPr>
          <a:xfrm>
            <a:off x="4135314" y="2481349"/>
            <a:ext cx="3885914" cy="75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6"/>
              </a:lnSpc>
            </a:pPr>
            <a:r>
              <a:rPr lang="en-US" sz="2140">
                <a:solidFill>
                  <a:srgbClr val="FFFFFF"/>
                </a:solidFill>
                <a:latin typeface="Titillium Web"/>
              </a:rPr>
              <a:t>CENTRO NAZIONALE </a:t>
            </a:r>
          </a:p>
          <a:p>
            <a:pPr algn="ctr">
              <a:lnSpc>
                <a:spcPts val="2996"/>
              </a:lnSpc>
              <a:spcBef>
                <a:spcPct val="0"/>
              </a:spcBef>
            </a:pPr>
            <a:r>
              <a:rPr lang="en-US" sz="2140">
                <a:solidFill>
                  <a:srgbClr val="FFFFFF"/>
                </a:solidFill>
                <a:latin typeface="Titillium Web"/>
              </a:rPr>
              <a:t>PER LA MOBILITÀ SOSTENIBILE</a:t>
            </a: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6371AC0A-E604-2204-F9AF-4BCB46AFC0E9}"/>
              </a:ext>
            </a:extLst>
          </p:cNvPr>
          <p:cNvSpPr/>
          <p:nvPr/>
        </p:nvSpPr>
        <p:spPr>
          <a:xfrm>
            <a:off x="-2" y="6027836"/>
            <a:ext cx="12166607" cy="830164"/>
          </a:xfrm>
          <a:prstGeom prst="rect">
            <a:avLst/>
          </a:prstGeom>
          <a:solidFill>
            <a:srgbClr val="2267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86">
                <a:solidFill>
                  <a:schemeClr val="bg1"/>
                </a:solidFill>
                <a:latin typeface="Titillium Web Italics" panose="020B060402020202020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segreteria@centronazionalemost.it</a:t>
            </a:r>
            <a:endParaRPr lang="it-IT" sz="1286">
              <a:solidFill>
                <a:schemeClr val="bg1"/>
              </a:solidFill>
              <a:latin typeface="Titillium Web Italics" panose="020B0604020202020204" charset="0"/>
            </a:endParaRPr>
          </a:p>
          <a:p>
            <a:pPr algn="ctr"/>
            <a:r>
              <a:rPr lang="it-IT" sz="1286">
                <a:latin typeface="Titillium Web Italics" panose="020B0604020202020204" charset="0"/>
              </a:rPr>
              <a:t>Tel.02 91773004</a:t>
            </a:r>
          </a:p>
          <a:p>
            <a:pPr algn="ctr"/>
            <a:r>
              <a:rPr lang="it-IT" sz="1286">
                <a:latin typeface="Titillium Web Italics" panose="020B0604020202020204" charset="0"/>
              </a:rPr>
              <a:t>www.centronazionalemost.it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03F7A425-3780-CCD5-3002-E5ABB425C5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637"/>
          <a:stretch/>
        </p:blipFill>
        <p:spPr>
          <a:xfrm>
            <a:off x="11180270" y="6126359"/>
            <a:ext cx="603671" cy="593451"/>
          </a:xfrm>
          <a:prstGeom prst="rect">
            <a:avLst/>
          </a:prstGeom>
        </p:spPr>
      </p:pic>
      <p:sp>
        <p:nvSpPr>
          <p:cNvPr id="34" name="AutoShape 7">
            <a:extLst>
              <a:ext uri="{FF2B5EF4-FFF2-40B4-BE49-F238E27FC236}">
                <a16:creationId xmlns:a16="http://schemas.microsoft.com/office/drawing/2014/main" id="{571C3473-7040-EB51-EC24-4DC2FF2D1300}"/>
              </a:ext>
            </a:extLst>
          </p:cNvPr>
          <p:cNvSpPr/>
          <p:nvPr/>
        </p:nvSpPr>
        <p:spPr>
          <a:xfrm>
            <a:off x="5587691" y="4932889"/>
            <a:ext cx="875064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 sz="964"/>
          </a:p>
        </p:txBody>
      </p:sp>
      <p:sp>
        <p:nvSpPr>
          <p:cNvPr id="2" name="Freeform 25">
            <a:extLst>
              <a:ext uri="{FF2B5EF4-FFF2-40B4-BE49-F238E27FC236}">
                <a16:creationId xmlns:a16="http://schemas.microsoft.com/office/drawing/2014/main" id="{2DF6254C-D7C2-42ED-1386-3816D64DB0B0}"/>
              </a:ext>
            </a:extLst>
          </p:cNvPr>
          <p:cNvSpPr/>
          <p:nvPr/>
        </p:nvSpPr>
        <p:spPr>
          <a:xfrm>
            <a:off x="1" y="-37940"/>
            <a:ext cx="12166607" cy="871219"/>
          </a:xfrm>
          <a:custGeom>
            <a:avLst/>
            <a:gdLst/>
            <a:ahLst/>
            <a:cxnLst/>
            <a:rect l="l" t="t" r="r" b="b"/>
            <a:pathLst>
              <a:path w="18249910" h="1306828">
                <a:moveTo>
                  <a:pt x="0" y="0"/>
                </a:moveTo>
                <a:lnTo>
                  <a:pt x="18249910" y="0"/>
                </a:lnTo>
                <a:lnTo>
                  <a:pt x="18249910" y="1306828"/>
                </a:lnTo>
                <a:lnTo>
                  <a:pt x="0" y="1306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4" t="-19230" r="-24" b="-13714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3" name="Freeform 26">
            <a:extLst>
              <a:ext uri="{FF2B5EF4-FFF2-40B4-BE49-F238E27FC236}">
                <a16:creationId xmlns:a16="http://schemas.microsoft.com/office/drawing/2014/main" id="{E8A81984-1E4C-8D3D-94F1-426607A4E6A0}"/>
              </a:ext>
            </a:extLst>
          </p:cNvPr>
          <p:cNvSpPr/>
          <p:nvPr/>
        </p:nvSpPr>
        <p:spPr>
          <a:xfrm>
            <a:off x="9807692" y="-170235"/>
            <a:ext cx="2169874" cy="1220554"/>
          </a:xfrm>
          <a:custGeom>
            <a:avLst/>
            <a:gdLst/>
            <a:ahLst/>
            <a:cxnLst/>
            <a:rect l="l" t="t" r="r" b="b"/>
            <a:pathLst>
              <a:path w="3254811" h="1830831">
                <a:moveTo>
                  <a:pt x="0" y="0"/>
                </a:moveTo>
                <a:lnTo>
                  <a:pt x="3254811" y="0"/>
                </a:lnTo>
                <a:lnTo>
                  <a:pt x="3254811" y="1830831"/>
                </a:lnTo>
                <a:lnTo>
                  <a:pt x="0" y="18308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813" b="-12813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0A6083AD-5483-7D07-067C-BECE9334C03C}"/>
              </a:ext>
            </a:extLst>
          </p:cNvPr>
          <p:cNvSpPr/>
          <p:nvPr/>
        </p:nvSpPr>
        <p:spPr>
          <a:xfrm>
            <a:off x="1" y="830164"/>
            <a:ext cx="12166607" cy="6027836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 sz="964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41C3EA7A-0B38-D4D3-86E8-DD2B1F34D4EC}"/>
              </a:ext>
            </a:extLst>
          </p:cNvPr>
          <p:cNvSpPr/>
          <p:nvPr/>
        </p:nvSpPr>
        <p:spPr>
          <a:xfrm>
            <a:off x="3570831" y="1050320"/>
            <a:ext cx="5050336" cy="5025085"/>
          </a:xfrm>
          <a:custGeom>
            <a:avLst/>
            <a:gdLst/>
            <a:ahLst/>
            <a:cxnLst/>
            <a:rect l="l" t="t" r="r" b="b"/>
            <a:pathLst>
              <a:path w="9427294" h="9380158">
                <a:moveTo>
                  <a:pt x="0" y="0"/>
                </a:moveTo>
                <a:lnTo>
                  <a:pt x="9427294" y="0"/>
                </a:lnTo>
                <a:lnTo>
                  <a:pt x="9427294" y="9380158"/>
                </a:lnTo>
                <a:lnTo>
                  <a:pt x="0" y="93801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 sz="964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C5655B4C-794E-7292-0E23-B8C7B0BF2519}"/>
              </a:ext>
            </a:extLst>
          </p:cNvPr>
          <p:cNvGrpSpPr/>
          <p:nvPr/>
        </p:nvGrpSpPr>
        <p:grpSpPr>
          <a:xfrm rot="2700000">
            <a:off x="4329819" y="1776667"/>
            <a:ext cx="3507111" cy="3507111"/>
            <a:chOff x="0" y="0"/>
            <a:chExt cx="1913890" cy="1913890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63BD052C-8BAE-D627-5122-D4A256B8A018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2267AF">
                <a:alpha val="82745"/>
              </a:srgbClr>
            </a:solidFill>
          </p:spPr>
          <p:txBody>
            <a:bodyPr/>
            <a:lstStyle/>
            <a:p>
              <a:endParaRPr lang="it-IT" sz="964"/>
            </a:p>
          </p:txBody>
        </p:sp>
      </p:grpSp>
      <p:sp>
        <p:nvSpPr>
          <p:cNvPr id="10" name="AutoShape 6">
            <a:extLst>
              <a:ext uri="{FF2B5EF4-FFF2-40B4-BE49-F238E27FC236}">
                <a16:creationId xmlns:a16="http://schemas.microsoft.com/office/drawing/2014/main" id="{A1D888D7-0F25-506B-DF53-649EB35B2592}"/>
              </a:ext>
            </a:extLst>
          </p:cNvPr>
          <p:cNvSpPr/>
          <p:nvPr/>
        </p:nvSpPr>
        <p:spPr>
          <a:xfrm>
            <a:off x="5075503" y="4467149"/>
            <a:ext cx="2015743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 sz="964"/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A48DC982-FA83-B444-66AB-A015B29C8012}"/>
              </a:ext>
            </a:extLst>
          </p:cNvPr>
          <p:cNvSpPr/>
          <p:nvPr/>
        </p:nvSpPr>
        <p:spPr>
          <a:xfrm>
            <a:off x="4794990" y="3382068"/>
            <a:ext cx="2602022" cy="725342"/>
          </a:xfrm>
          <a:custGeom>
            <a:avLst/>
            <a:gdLst/>
            <a:ahLst/>
            <a:cxnLst/>
            <a:rect l="l" t="t" r="r" b="b"/>
            <a:pathLst>
              <a:path w="4857107" h="1353972">
                <a:moveTo>
                  <a:pt x="0" y="0"/>
                </a:moveTo>
                <a:lnTo>
                  <a:pt x="4857107" y="0"/>
                </a:lnTo>
                <a:lnTo>
                  <a:pt x="4857107" y="1353973"/>
                </a:lnTo>
                <a:lnTo>
                  <a:pt x="0" y="13539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627" t="-77781" r="-5057" b="-102802"/>
            </a:stretch>
          </a:blipFill>
        </p:spPr>
        <p:txBody>
          <a:bodyPr/>
          <a:lstStyle/>
          <a:p>
            <a:endParaRPr lang="it-IT" sz="964"/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3A445191-2711-0348-7652-89FFFB7A892E}"/>
              </a:ext>
            </a:extLst>
          </p:cNvPr>
          <p:cNvSpPr txBox="1"/>
          <p:nvPr/>
        </p:nvSpPr>
        <p:spPr>
          <a:xfrm>
            <a:off x="4433013" y="4618930"/>
            <a:ext cx="3184423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8"/>
              </a:lnSpc>
            </a:pPr>
            <a:r>
              <a:rPr lang="en-US" sz="1286">
                <a:solidFill>
                  <a:srgbClr val="FFFFFF"/>
                </a:solidFill>
                <a:latin typeface="Titillium Web Italics"/>
              </a:rPr>
              <a:t>Via Durando 39, 20158 Milano</a:t>
            </a:r>
          </a:p>
          <a:p>
            <a:pPr algn="ctr">
              <a:lnSpc>
                <a:spcPts val="1168"/>
              </a:lnSpc>
            </a:pPr>
            <a:endParaRPr lang="en-US" sz="1286">
              <a:solidFill>
                <a:srgbClr val="FFFFFF"/>
              </a:solidFill>
              <a:latin typeface="Titillium Web Italics"/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45780C20-0B65-24B0-02F3-4B74F431CC62}"/>
              </a:ext>
            </a:extLst>
          </p:cNvPr>
          <p:cNvSpPr txBox="1"/>
          <p:nvPr/>
        </p:nvSpPr>
        <p:spPr>
          <a:xfrm>
            <a:off x="4135314" y="2481349"/>
            <a:ext cx="3885914" cy="75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6"/>
              </a:lnSpc>
            </a:pPr>
            <a:r>
              <a:rPr lang="en-US" sz="2140">
                <a:solidFill>
                  <a:srgbClr val="FFFFFF"/>
                </a:solidFill>
                <a:latin typeface="Titillium Web"/>
              </a:rPr>
              <a:t>CENTRO NAZIONALE </a:t>
            </a:r>
          </a:p>
          <a:p>
            <a:pPr algn="ctr">
              <a:lnSpc>
                <a:spcPts val="2996"/>
              </a:lnSpc>
              <a:spcBef>
                <a:spcPct val="0"/>
              </a:spcBef>
            </a:pPr>
            <a:r>
              <a:rPr lang="en-US" sz="2140">
                <a:solidFill>
                  <a:srgbClr val="FFFFFF"/>
                </a:solidFill>
                <a:latin typeface="Titillium Web"/>
              </a:rPr>
              <a:t>PER LA MOBILITÀ SOSTENIBILE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51CA254-0D9B-7CCD-F308-10420109250E}"/>
              </a:ext>
            </a:extLst>
          </p:cNvPr>
          <p:cNvSpPr/>
          <p:nvPr/>
        </p:nvSpPr>
        <p:spPr>
          <a:xfrm>
            <a:off x="-2" y="6027836"/>
            <a:ext cx="12166607" cy="830164"/>
          </a:xfrm>
          <a:prstGeom prst="rect">
            <a:avLst/>
          </a:prstGeom>
          <a:solidFill>
            <a:srgbClr val="2267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86">
                <a:solidFill>
                  <a:schemeClr val="bg1"/>
                </a:solidFill>
                <a:latin typeface="Titillium Web Italics" panose="020B060402020202020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segreteria@centronazionalemost.it</a:t>
            </a:r>
            <a:endParaRPr lang="it-IT" sz="1286">
              <a:solidFill>
                <a:schemeClr val="bg1"/>
              </a:solidFill>
              <a:latin typeface="Titillium Web Italics" panose="020B0604020202020204" charset="0"/>
            </a:endParaRPr>
          </a:p>
          <a:p>
            <a:pPr algn="ctr"/>
            <a:r>
              <a:rPr lang="it-IT" sz="1286">
                <a:latin typeface="Titillium Web Italics" panose="020B0604020202020204" charset="0"/>
              </a:rPr>
              <a:t>Tel.02 91773004</a:t>
            </a:r>
          </a:p>
          <a:p>
            <a:pPr algn="ctr"/>
            <a:r>
              <a:rPr lang="it-IT" sz="1286">
                <a:latin typeface="Titillium Web Italics" panose="020B0604020202020204" charset="0"/>
              </a:rPr>
              <a:t>www.centronazionalemost.it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97519EDD-3539-7305-BB20-00C6706FF9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637"/>
          <a:stretch/>
        </p:blipFill>
        <p:spPr>
          <a:xfrm>
            <a:off x="11180270" y="6126359"/>
            <a:ext cx="603671" cy="593451"/>
          </a:xfrm>
          <a:prstGeom prst="rect">
            <a:avLst/>
          </a:prstGeom>
        </p:spPr>
      </p:pic>
      <p:sp>
        <p:nvSpPr>
          <p:cNvPr id="16" name="AutoShape 7">
            <a:extLst>
              <a:ext uri="{FF2B5EF4-FFF2-40B4-BE49-F238E27FC236}">
                <a16:creationId xmlns:a16="http://schemas.microsoft.com/office/drawing/2014/main" id="{688E04FF-BFED-5E95-588C-F725AC97F6DF}"/>
              </a:ext>
            </a:extLst>
          </p:cNvPr>
          <p:cNvSpPr/>
          <p:nvPr/>
        </p:nvSpPr>
        <p:spPr>
          <a:xfrm>
            <a:off x="5587691" y="4932889"/>
            <a:ext cx="875064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 sz="964"/>
          </a:p>
        </p:txBody>
      </p:sp>
    </p:spTree>
    <p:extLst>
      <p:ext uri="{BB962C8B-B14F-4D97-AF65-F5344CB8AC3E}">
        <p14:creationId xmlns:p14="http://schemas.microsoft.com/office/powerpoint/2010/main" val="1527517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25DBDF7-A35D-42ED-8676-299699DF0344}"/>
              </a:ext>
            </a:extLst>
          </p:cNvPr>
          <p:cNvSpPr txBox="1"/>
          <p:nvPr userDrawn="1"/>
        </p:nvSpPr>
        <p:spPr>
          <a:xfrm>
            <a:off x="234416" y="6496860"/>
            <a:ext cx="11723168" cy="29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86" dirty="0">
                <a:solidFill>
                  <a:schemeClr val="bg1"/>
                </a:solidFill>
                <a:latin typeface="Titillium Web" panose="00000500000000000000" pitchFamily="2" charset="0"/>
              </a:rPr>
              <a:t>Nome Cognome Ruolo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F2F3118-68E1-43E6-914D-BA089E2CAA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202" t="68856" r="49498" b="1131"/>
          <a:stretch/>
        </p:blipFill>
        <p:spPr>
          <a:xfrm rot="5400000">
            <a:off x="5915148" y="581148"/>
            <a:ext cx="361704" cy="12192000"/>
          </a:xfrm>
          <a:prstGeom prst="rect">
            <a:avLst/>
          </a:prstGeom>
        </p:spPr>
      </p:pic>
      <p:pic>
        <p:nvPicPr>
          <p:cNvPr id="2" name="Immagine 21">
            <a:extLst>
              <a:ext uri="{FF2B5EF4-FFF2-40B4-BE49-F238E27FC236}">
                <a16:creationId xmlns:a16="http://schemas.microsoft.com/office/drawing/2014/main" id="{D1AC1041-CB14-7B48-200E-9AC0180CCE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5089"/>
          <a:stretch/>
        </p:blipFill>
        <p:spPr>
          <a:xfrm>
            <a:off x="0" y="-23518"/>
            <a:ext cx="12195150" cy="1157447"/>
          </a:xfrm>
          <a:prstGeom prst="rect">
            <a:avLst/>
          </a:prstGeom>
        </p:spPr>
      </p:pic>
      <p:pic>
        <p:nvPicPr>
          <p:cNvPr id="7" name="Picture 6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EA8A9EA9-FCF7-274D-6CB4-023CAE8C84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399" y="-23518"/>
            <a:ext cx="1895781" cy="133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50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C1FDD050-B26A-BC70-DBDF-FCF55418B8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239" y="1146865"/>
            <a:ext cx="5236645" cy="5710171"/>
          </a:xfrm>
          <a:prstGeom prst="rect">
            <a:avLst/>
          </a:prstGeom>
        </p:spPr>
      </p:pic>
      <p:pic>
        <p:nvPicPr>
          <p:cNvPr id="11" name="Immagine 21">
            <a:extLst>
              <a:ext uri="{FF2B5EF4-FFF2-40B4-BE49-F238E27FC236}">
                <a16:creationId xmlns:a16="http://schemas.microsoft.com/office/drawing/2014/main" id="{1FB5AE71-E8A0-403B-AC27-15DE25BD41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5089"/>
          <a:stretch/>
        </p:blipFill>
        <p:spPr>
          <a:xfrm>
            <a:off x="-9266" y="-10582"/>
            <a:ext cx="12195150" cy="1157447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3B74380-0F7E-29D5-610D-7BA501253D42}"/>
              </a:ext>
            </a:extLst>
          </p:cNvPr>
          <p:cNvSpPr/>
          <p:nvPr userDrawn="1"/>
        </p:nvSpPr>
        <p:spPr>
          <a:xfrm>
            <a:off x="10142925" y="307362"/>
            <a:ext cx="1584832" cy="6723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86" b="1" dirty="0">
                <a:solidFill>
                  <a:srgbClr val="2467AE"/>
                </a:solidFill>
              </a:rPr>
              <a:t>LOGO ENTE BENEFICIARIO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85D7E9B-E8B5-5C45-B494-7AD9E1922BB6}"/>
              </a:ext>
            </a:extLst>
          </p:cNvPr>
          <p:cNvSpPr txBox="1"/>
          <p:nvPr userDrawn="1"/>
        </p:nvSpPr>
        <p:spPr>
          <a:xfrm>
            <a:off x="509417" y="2717877"/>
            <a:ext cx="6042422" cy="2202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714" dirty="0"/>
              <a:t>MOST – Centro Nazionale per la mobilità sostenibile</a:t>
            </a:r>
          </a:p>
          <a:p>
            <a:pPr>
              <a:lnSpc>
                <a:spcPct val="150000"/>
              </a:lnSpc>
            </a:pPr>
            <a:r>
              <a:rPr lang="it-IT" sz="1714" dirty="0"/>
              <a:t>Via Durando 39, 20158 Milano</a:t>
            </a:r>
            <a:br>
              <a:rPr lang="it-IT" sz="1714" dirty="0"/>
            </a:br>
            <a:r>
              <a:rPr lang="it-IT" sz="1714" dirty="0">
                <a:hlinkClick r:id="rId4"/>
              </a:rPr>
              <a:t>segreteria@centronazionalemost.it</a:t>
            </a:r>
            <a:endParaRPr lang="it-IT" sz="1714" dirty="0"/>
          </a:p>
          <a:p>
            <a:pPr>
              <a:lnSpc>
                <a:spcPct val="150000"/>
              </a:lnSpc>
            </a:pPr>
            <a:r>
              <a:rPr lang="it-IT" sz="1714" dirty="0"/>
              <a:t>Tel. 02 91773004 </a:t>
            </a:r>
          </a:p>
          <a:p>
            <a:endParaRPr lang="it-IT" sz="1714" u="sng" dirty="0">
              <a:solidFill>
                <a:srgbClr val="2267AF"/>
              </a:solidFill>
            </a:endParaRPr>
          </a:p>
          <a:p>
            <a:r>
              <a:rPr lang="it-IT" sz="1714" u="sng" dirty="0">
                <a:solidFill>
                  <a:srgbClr val="2267AF"/>
                </a:solidFill>
              </a:rPr>
              <a:t>www.centronazionalemost.it</a:t>
            </a:r>
            <a:endParaRPr lang="en-US" sz="1714" u="sng" dirty="0">
              <a:solidFill>
                <a:srgbClr val="2267A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06EBF-C31C-EDA9-8881-25DD9CE2B44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7367" y="407431"/>
            <a:ext cx="1554817" cy="4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83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E98AA7C-B5EC-876F-580B-CA3A7FA60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C683D8E-C60C-FBE0-533C-7B6DF2FE6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7B3986A-89BE-D74C-0451-C708C96C66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33BA3E-10BB-4B8F-933C-E47F51AD6A97}" type="datetimeFigureOut">
              <a:rPr lang="it-IT" smtClean="0"/>
              <a:t>07/11/25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92B7C1-0EAC-94FB-C709-381EB05B55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47A5BF-173A-0C5D-BED4-342159EA23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7B7D13-A699-4737-8876-19FB2B1B6E6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81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E67D2-32C2-4189-9789-9B2C2BDE708D}" type="datetimeFigureOut">
              <a:rPr lang="it-IT" smtClean="0"/>
              <a:t>07/11/25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7F153-FE9F-4A82-B1EF-E90C4D9D68B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5114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l" defTabSz="91439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ptos Display" panose="020B0004020202020204" pitchFamily="34" charset="0"/>
          <a:ea typeface="+mj-ea"/>
          <a:cs typeface="+mj-cs"/>
        </a:defRPr>
      </a:lvl1pPr>
    </p:titleStyle>
    <p:bodyStyle>
      <a:lvl1pPr marL="228598" indent="-228598" algn="l" defTabSz="91439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ptos (Body)"/>
          <a:ea typeface="+mn-ea"/>
          <a:cs typeface="+mn-cs"/>
        </a:defRPr>
      </a:lvl1pPr>
      <a:lvl2pPr marL="685794" indent="-228598" algn="l" defTabSz="914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 (Body)"/>
          <a:ea typeface="+mn-ea"/>
          <a:cs typeface="+mn-cs"/>
        </a:defRPr>
      </a:lvl2pPr>
      <a:lvl3pPr marL="1142990" indent="-228598" algn="l" defTabSz="914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ptos (Body)"/>
          <a:ea typeface="+mn-ea"/>
          <a:cs typeface="+mn-cs"/>
        </a:defRPr>
      </a:lvl3pPr>
      <a:lvl4pPr marL="1600186" indent="-228598" algn="l" defTabSz="914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 (Body)"/>
          <a:ea typeface="+mn-ea"/>
          <a:cs typeface="+mn-cs"/>
        </a:defRPr>
      </a:lvl4pPr>
      <a:lvl5pPr marL="2057382" indent="-228598" algn="l" defTabSz="914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 (Body)"/>
          <a:ea typeface="+mn-ea"/>
          <a:cs typeface="+mn-cs"/>
        </a:defRPr>
      </a:lvl5pPr>
      <a:lvl6pPr marL="2514578" indent="-228598" algn="l" defTabSz="914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4" indent="-228598" algn="l" defTabSz="914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70" indent="-228598" algn="l" defTabSz="914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6" indent="-228598" algn="l" defTabSz="914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2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8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4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0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6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72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8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jpeg"/><Relationship Id="rId18" Type="http://schemas.openxmlformats.org/officeDocument/2006/relationships/image" Target="../media/image69.png"/><Relationship Id="rId3" Type="http://schemas.openxmlformats.org/officeDocument/2006/relationships/image" Target="../media/image54.png"/><Relationship Id="rId21" Type="http://schemas.openxmlformats.org/officeDocument/2006/relationships/image" Target="../media/image72.jpeg"/><Relationship Id="rId7" Type="http://schemas.openxmlformats.org/officeDocument/2006/relationships/image" Target="../media/image58.jpeg"/><Relationship Id="rId12" Type="http://schemas.openxmlformats.org/officeDocument/2006/relationships/image" Target="../media/image63.png"/><Relationship Id="rId17" Type="http://schemas.openxmlformats.org/officeDocument/2006/relationships/image" Target="../media/image68.jpeg"/><Relationship Id="rId25" Type="http://schemas.openxmlformats.org/officeDocument/2006/relationships/image" Target="../media/image76.jpe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20" Type="http://schemas.openxmlformats.org/officeDocument/2006/relationships/image" Target="../media/image7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jpeg"/><Relationship Id="rId11" Type="http://schemas.openxmlformats.org/officeDocument/2006/relationships/image" Target="../media/image62.png"/><Relationship Id="rId24" Type="http://schemas.openxmlformats.org/officeDocument/2006/relationships/image" Target="../media/image75.jpe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23" Type="http://schemas.openxmlformats.org/officeDocument/2006/relationships/image" Target="../media/image74.jpeg"/><Relationship Id="rId10" Type="http://schemas.openxmlformats.org/officeDocument/2006/relationships/image" Target="../media/image61.png"/><Relationship Id="rId19" Type="http://schemas.openxmlformats.org/officeDocument/2006/relationships/image" Target="../media/image70.jpeg"/><Relationship Id="rId4" Type="http://schemas.openxmlformats.org/officeDocument/2006/relationships/image" Target="../media/image55.png"/><Relationship Id="rId9" Type="http://schemas.openxmlformats.org/officeDocument/2006/relationships/image" Target="../media/image60.jpeg"/><Relationship Id="rId14" Type="http://schemas.openxmlformats.org/officeDocument/2006/relationships/image" Target="../media/image65.png"/><Relationship Id="rId22" Type="http://schemas.openxmlformats.org/officeDocument/2006/relationships/image" Target="../media/image7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3.jpe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" Type="http://schemas.openxmlformats.org/officeDocument/2006/relationships/image" Target="../media/image77.png"/><Relationship Id="rId16" Type="http://schemas.openxmlformats.org/officeDocument/2006/relationships/image" Target="../media/image9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jpeg"/><Relationship Id="rId4" Type="http://schemas.openxmlformats.org/officeDocument/2006/relationships/image" Target="../media/image79.png"/><Relationship Id="rId9" Type="http://schemas.openxmlformats.org/officeDocument/2006/relationships/image" Target="../media/image84.jpeg"/><Relationship Id="rId14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g"/><Relationship Id="rId5" Type="http://schemas.openxmlformats.org/officeDocument/2006/relationships/image" Target="../media/image27.emf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372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FB572E-3A99-E84C-83A1-E9E7A36BF338}"/>
              </a:ext>
            </a:extLst>
          </p:cNvPr>
          <p:cNvSpPr txBox="1"/>
          <p:nvPr/>
        </p:nvSpPr>
        <p:spPr>
          <a:xfrm>
            <a:off x="299631" y="1263270"/>
            <a:ext cx="11947310" cy="471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64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T3.3: </a:t>
            </a:r>
            <a:r>
              <a:rPr lang="en-GB" sz="2464" dirty="0" err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Sistemi</a:t>
            </a:r>
            <a:r>
              <a:rPr lang="en-GB" sz="2464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di </a:t>
            </a:r>
            <a:r>
              <a:rPr lang="en-GB" sz="2464" dirty="0" err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monitoraggio</a:t>
            </a:r>
            <a:r>
              <a:rPr lang="en-GB" sz="2464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464" dirty="0" err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lungo</a:t>
            </a:r>
            <a:r>
              <a:rPr lang="en-GB" sz="2464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il </a:t>
            </a:r>
            <a:r>
              <a:rPr lang="en-GB" sz="2464" dirty="0" err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percorso</a:t>
            </a:r>
            <a:r>
              <a:rPr lang="en-GB" sz="2464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per </a:t>
            </a:r>
            <a:r>
              <a:rPr lang="en-GB" sz="2464" dirty="0" err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materiale</a:t>
            </a:r>
            <a:r>
              <a:rPr lang="en-GB" sz="2464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464" dirty="0" err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rotabile</a:t>
            </a:r>
            <a:r>
              <a:rPr lang="en-GB" sz="2464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en-GB" sz="2464" dirty="0" err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infrastrutture</a:t>
            </a:r>
            <a:endParaRPr lang="en-IT" sz="2464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Gruppo 26">
            <a:extLst>
              <a:ext uri="{FF2B5EF4-FFF2-40B4-BE49-F238E27FC236}">
                <a16:creationId xmlns:a16="http://schemas.microsoft.com/office/drawing/2014/main" id="{02842C73-B859-194D-AD36-35C1380FCC1A}"/>
              </a:ext>
            </a:extLst>
          </p:cNvPr>
          <p:cNvGrpSpPr/>
          <p:nvPr/>
        </p:nvGrpSpPr>
        <p:grpSpPr>
          <a:xfrm>
            <a:off x="0" y="1140924"/>
            <a:ext cx="12192001" cy="5373202"/>
            <a:chOff x="59644" y="2104121"/>
            <a:chExt cx="22698757" cy="10029977"/>
          </a:xfrm>
        </p:grpSpPr>
        <p:sp>
          <p:nvSpPr>
            <p:cNvPr id="7" name="Rettangolo 25">
              <a:extLst>
                <a:ext uri="{FF2B5EF4-FFF2-40B4-BE49-F238E27FC236}">
                  <a16:creationId xmlns:a16="http://schemas.microsoft.com/office/drawing/2014/main" id="{2E141AD8-D64D-BB48-B1C8-E4CC8DC4F425}"/>
                </a:ext>
              </a:extLst>
            </p:cNvPr>
            <p:cNvSpPr/>
            <p:nvPr/>
          </p:nvSpPr>
          <p:spPr>
            <a:xfrm>
              <a:off x="13418451" y="2104121"/>
              <a:ext cx="9339950" cy="10029977"/>
            </a:xfrm>
            <a:prstGeom prst="rect">
              <a:avLst/>
            </a:prstGeom>
            <a:blipFill dpi="0" rotWithShape="1">
              <a:blip r:embed="rId3">
                <a:alphaModFix amt="36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964" dirty="0"/>
            </a:p>
          </p:txBody>
        </p:sp>
        <p:sp>
          <p:nvSpPr>
            <p:cNvPr id="8" name="Rettangolo 1">
              <a:extLst>
                <a:ext uri="{FF2B5EF4-FFF2-40B4-BE49-F238E27FC236}">
                  <a16:creationId xmlns:a16="http://schemas.microsoft.com/office/drawing/2014/main" id="{25A81DCB-86F7-1243-A805-0F4259BF1A65}"/>
                </a:ext>
              </a:extLst>
            </p:cNvPr>
            <p:cNvSpPr/>
            <p:nvPr/>
          </p:nvSpPr>
          <p:spPr>
            <a:xfrm>
              <a:off x="59644" y="2104121"/>
              <a:ext cx="13358806" cy="10029977"/>
            </a:xfrm>
            <a:prstGeom prst="rect">
              <a:avLst/>
            </a:prstGeom>
            <a:blipFill dpi="0" rotWithShape="1">
              <a:blip r:embed="rId4">
                <a:alphaModFix amt="36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964" dirty="0"/>
            </a:p>
          </p:txBody>
        </p:sp>
      </p:grpSp>
      <p:pic>
        <p:nvPicPr>
          <p:cNvPr id="9" name="Immagine 16">
            <a:extLst>
              <a:ext uri="{FF2B5EF4-FFF2-40B4-BE49-F238E27FC236}">
                <a16:creationId xmlns:a16="http://schemas.microsoft.com/office/drawing/2014/main" id="{B75A29DC-C2D2-A04A-9D66-8F4DF4235134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0210" y="2425882"/>
            <a:ext cx="2910262" cy="2872658"/>
          </a:xfrm>
          <a:prstGeom prst="rect">
            <a:avLst/>
          </a:prstGeom>
          <a:noFill/>
        </p:spPr>
      </p:pic>
      <p:sp>
        <p:nvSpPr>
          <p:cNvPr id="10" name="CasellaDiTesto 27">
            <a:extLst>
              <a:ext uri="{FF2B5EF4-FFF2-40B4-BE49-F238E27FC236}">
                <a16:creationId xmlns:a16="http://schemas.microsoft.com/office/drawing/2014/main" id="{A81C99E0-5049-D34D-993A-F0BDB06C5D12}"/>
              </a:ext>
            </a:extLst>
          </p:cNvPr>
          <p:cNvSpPr txBox="1"/>
          <p:nvPr/>
        </p:nvSpPr>
        <p:spPr>
          <a:xfrm>
            <a:off x="-278415" y="1823895"/>
            <a:ext cx="12233345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14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Obiettivo</a:t>
            </a:r>
            <a:r>
              <a:rPr lang="en-GB" sz="1714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GB" sz="1714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manutenzione</a:t>
            </a:r>
            <a:r>
              <a:rPr lang="en-GB" sz="1714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714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predittiva</a:t>
            </a:r>
            <a:r>
              <a:rPr lang="en-GB" sz="1714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714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dell’infrastruttura</a:t>
            </a:r>
            <a:r>
              <a:rPr lang="en-GB" sz="1714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en-GB" sz="1714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dei</a:t>
            </a:r>
            <a:r>
              <a:rPr lang="en-GB" sz="1714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714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veicoli</a:t>
            </a:r>
            <a:r>
              <a:rPr lang="en-GB" sz="1714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[CNR, POLIMI, UNINA, UNIPR, UNIRM1, ANGEL] </a:t>
            </a:r>
          </a:p>
        </p:txBody>
      </p:sp>
      <p:sp>
        <p:nvSpPr>
          <p:cNvPr id="11" name="CasellaDiTesto 23">
            <a:extLst>
              <a:ext uri="{FF2B5EF4-FFF2-40B4-BE49-F238E27FC236}">
                <a16:creationId xmlns:a16="http://schemas.microsoft.com/office/drawing/2014/main" id="{A5502D52-A7E9-EF43-A537-C4001978DC4B}"/>
              </a:ext>
            </a:extLst>
          </p:cNvPr>
          <p:cNvSpPr txBox="1"/>
          <p:nvPr/>
        </p:nvSpPr>
        <p:spPr>
          <a:xfrm>
            <a:off x="200331" y="3160022"/>
            <a:ext cx="5359548" cy="2854756"/>
          </a:xfrm>
          <a:custGeom>
            <a:avLst/>
            <a:gdLst>
              <a:gd name="connsiteX0" fmla="*/ 0 w 5359548"/>
              <a:gd name="connsiteY0" fmla="*/ 0 h 2854756"/>
              <a:gd name="connsiteX1" fmla="*/ 649101 w 5359548"/>
              <a:gd name="connsiteY1" fmla="*/ 0 h 2854756"/>
              <a:gd name="connsiteX2" fmla="*/ 1351797 w 5359548"/>
              <a:gd name="connsiteY2" fmla="*/ 0 h 2854756"/>
              <a:gd name="connsiteX3" fmla="*/ 1840111 w 5359548"/>
              <a:gd name="connsiteY3" fmla="*/ 0 h 2854756"/>
              <a:gd name="connsiteX4" fmla="*/ 2328426 w 5359548"/>
              <a:gd name="connsiteY4" fmla="*/ 0 h 2854756"/>
              <a:gd name="connsiteX5" fmla="*/ 2923931 w 5359548"/>
              <a:gd name="connsiteY5" fmla="*/ 0 h 2854756"/>
              <a:gd name="connsiteX6" fmla="*/ 3573032 w 5359548"/>
              <a:gd name="connsiteY6" fmla="*/ 0 h 2854756"/>
              <a:gd name="connsiteX7" fmla="*/ 4114942 w 5359548"/>
              <a:gd name="connsiteY7" fmla="*/ 0 h 2854756"/>
              <a:gd name="connsiteX8" fmla="*/ 4656852 w 5359548"/>
              <a:gd name="connsiteY8" fmla="*/ 0 h 2854756"/>
              <a:gd name="connsiteX9" fmla="*/ 5359548 w 5359548"/>
              <a:gd name="connsiteY9" fmla="*/ 0 h 2854756"/>
              <a:gd name="connsiteX10" fmla="*/ 5359548 w 5359548"/>
              <a:gd name="connsiteY10" fmla="*/ 542404 h 2854756"/>
              <a:gd name="connsiteX11" fmla="*/ 5359548 w 5359548"/>
              <a:gd name="connsiteY11" fmla="*/ 1170450 h 2854756"/>
              <a:gd name="connsiteX12" fmla="*/ 5359548 w 5359548"/>
              <a:gd name="connsiteY12" fmla="*/ 1798496 h 2854756"/>
              <a:gd name="connsiteX13" fmla="*/ 5359548 w 5359548"/>
              <a:gd name="connsiteY13" fmla="*/ 2854756 h 2854756"/>
              <a:gd name="connsiteX14" fmla="*/ 4764043 w 5359548"/>
              <a:gd name="connsiteY14" fmla="*/ 2854756 h 2854756"/>
              <a:gd name="connsiteX15" fmla="*/ 4168537 w 5359548"/>
              <a:gd name="connsiteY15" fmla="*/ 2854756 h 2854756"/>
              <a:gd name="connsiteX16" fmla="*/ 3519437 w 5359548"/>
              <a:gd name="connsiteY16" fmla="*/ 2854756 h 2854756"/>
              <a:gd name="connsiteX17" fmla="*/ 2870336 w 5359548"/>
              <a:gd name="connsiteY17" fmla="*/ 2854756 h 2854756"/>
              <a:gd name="connsiteX18" fmla="*/ 2167639 w 5359548"/>
              <a:gd name="connsiteY18" fmla="*/ 2854756 h 2854756"/>
              <a:gd name="connsiteX19" fmla="*/ 1518539 w 5359548"/>
              <a:gd name="connsiteY19" fmla="*/ 2854756 h 2854756"/>
              <a:gd name="connsiteX20" fmla="*/ 869438 w 5359548"/>
              <a:gd name="connsiteY20" fmla="*/ 2854756 h 2854756"/>
              <a:gd name="connsiteX21" fmla="*/ 0 w 5359548"/>
              <a:gd name="connsiteY21" fmla="*/ 2854756 h 2854756"/>
              <a:gd name="connsiteX22" fmla="*/ 0 w 5359548"/>
              <a:gd name="connsiteY22" fmla="*/ 2340900 h 2854756"/>
              <a:gd name="connsiteX23" fmla="*/ 0 w 5359548"/>
              <a:gd name="connsiteY23" fmla="*/ 1741401 h 2854756"/>
              <a:gd name="connsiteX24" fmla="*/ 0 w 5359548"/>
              <a:gd name="connsiteY24" fmla="*/ 1198998 h 2854756"/>
              <a:gd name="connsiteX25" fmla="*/ 0 w 5359548"/>
              <a:gd name="connsiteY25" fmla="*/ 713689 h 2854756"/>
              <a:gd name="connsiteX26" fmla="*/ 0 w 5359548"/>
              <a:gd name="connsiteY26" fmla="*/ 0 h 2854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59548" h="2854756" fill="none" extrusionOk="0">
                <a:moveTo>
                  <a:pt x="0" y="0"/>
                </a:moveTo>
                <a:cubicBezTo>
                  <a:pt x="143375" y="-9522"/>
                  <a:pt x="395412" y="18184"/>
                  <a:pt x="649101" y="0"/>
                </a:cubicBezTo>
                <a:cubicBezTo>
                  <a:pt x="902790" y="-18184"/>
                  <a:pt x="1097588" y="37028"/>
                  <a:pt x="1351797" y="0"/>
                </a:cubicBezTo>
                <a:cubicBezTo>
                  <a:pt x="1606006" y="-37028"/>
                  <a:pt x="1666127" y="50612"/>
                  <a:pt x="1840111" y="0"/>
                </a:cubicBezTo>
                <a:cubicBezTo>
                  <a:pt x="2014095" y="-50612"/>
                  <a:pt x="2182720" y="27399"/>
                  <a:pt x="2328426" y="0"/>
                </a:cubicBezTo>
                <a:cubicBezTo>
                  <a:pt x="2474132" y="-27399"/>
                  <a:pt x="2767513" y="36727"/>
                  <a:pt x="2923931" y="0"/>
                </a:cubicBezTo>
                <a:cubicBezTo>
                  <a:pt x="3080350" y="-36727"/>
                  <a:pt x="3264104" y="66774"/>
                  <a:pt x="3573032" y="0"/>
                </a:cubicBezTo>
                <a:cubicBezTo>
                  <a:pt x="3881960" y="-66774"/>
                  <a:pt x="3906080" y="18542"/>
                  <a:pt x="4114942" y="0"/>
                </a:cubicBezTo>
                <a:cubicBezTo>
                  <a:pt x="4323804" y="-18542"/>
                  <a:pt x="4541556" y="4382"/>
                  <a:pt x="4656852" y="0"/>
                </a:cubicBezTo>
                <a:cubicBezTo>
                  <a:pt x="4772148" y="-4382"/>
                  <a:pt x="5205895" y="27460"/>
                  <a:pt x="5359548" y="0"/>
                </a:cubicBezTo>
                <a:cubicBezTo>
                  <a:pt x="5376524" y="199379"/>
                  <a:pt x="5335490" y="332369"/>
                  <a:pt x="5359548" y="542404"/>
                </a:cubicBezTo>
                <a:cubicBezTo>
                  <a:pt x="5383606" y="752439"/>
                  <a:pt x="5311617" y="1015564"/>
                  <a:pt x="5359548" y="1170450"/>
                </a:cubicBezTo>
                <a:cubicBezTo>
                  <a:pt x="5407479" y="1325336"/>
                  <a:pt x="5303024" y="1601390"/>
                  <a:pt x="5359548" y="1798496"/>
                </a:cubicBezTo>
                <a:cubicBezTo>
                  <a:pt x="5416072" y="1995602"/>
                  <a:pt x="5305511" y="2356573"/>
                  <a:pt x="5359548" y="2854756"/>
                </a:cubicBezTo>
                <a:cubicBezTo>
                  <a:pt x="5200733" y="2924822"/>
                  <a:pt x="4915710" y="2814071"/>
                  <a:pt x="4764043" y="2854756"/>
                </a:cubicBezTo>
                <a:cubicBezTo>
                  <a:pt x="4612377" y="2895441"/>
                  <a:pt x="4422518" y="2784160"/>
                  <a:pt x="4168537" y="2854756"/>
                </a:cubicBezTo>
                <a:cubicBezTo>
                  <a:pt x="3914556" y="2925352"/>
                  <a:pt x="3799296" y="2809347"/>
                  <a:pt x="3519437" y="2854756"/>
                </a:cubicBezTo>
                <a:cubicBezTo>
                  <a:pt x="3239578" y="2900165"/>
                  <a:pt x="3188990" y="2851958"/>
                  <a:pt x="2870336" y="2854756"/>
                </a:cubicBezTo>
                <a:cubicBezTo>
                  <a:pt x="2551682" y="2857554"/>
                  <a:pt x="2461661" y="2852885"/>
                  <a:pt x="2167639" y="2854756"/>
                </a:cubicBezTo>
                <a:cubicBezTo>
                  <a:pt x="1873617" y="2856627"/>
                  <a:pt x="1752399" y="2802418"/>
                  <a:pt x="1518539" y="2854756"/>
                </a:cubicBezTo>
                <a:cubicBezTo>
                  <a:pt x="1284679" y="2907094"/>
                  <a:pt x="1134317" y="2854349"/>
                  <a:pt x="869438" y="2854756"/>
                </a:cubicBezTo>
                <a:cubicBezTo>
                  <a:pt x="604559" y="2855163"/>
                  <a:pt x="212424" y="2780209"/>
                  <a:pt x="0" y="2854756"/>
                </a:cubicBezTo>
                <a:cubicBezTo>
                  <a:pt x="-50658" y="2675933"/>
                  <a:pt x="50297" y="2500842"/>
                  <a:pt x="0" y="2340900"/>
                </a:cubicBezTo>
                <a:cubicBezTo>
                  <a:pt x="-50297" y="2180958"/>
                  <a:pt x="70930" y="1949944"/>
                  <a:pt x="0" y="1741401"/>
                </a:cubicBezTo>
                <a:cubicBezTo>
                  <a:pt x="-70930" y="1532858"/>
                  <a:pt x="64885" y="1386336"/>
                  <a:pt x="0" y="1198998"/>
                </a:cubicBezTo>
                <a:cubicBezTo>
                  <a:pt x="-64885" y="1011660"/>
                  <a:pt x="13867" y="892490"/>
                  <a:pt x="0" y="713689"/>
                </a:cubicBezTo>
                <a:cubicBezTo>
                  <a:pt x="-13867" y="534888"/>
                  <a:pt x="8598" y="336366"/>
                  <a:pt x="0" y="0"/>
                </a:cubicBezTo>
                <a:close/>
              </a:path>
              <a:path w="5359548" h="2854756" stroke="0" extrusionOk="0">
                <a:moveTo>
                  <a:pt x="0" y="0"/>
                </a:moveTo>
                <a:cubicBezTo>
                  <a:pt x="276363" y="-25767"/>
                  <a:pt x="332698" y="76786"/>
                  <a:pt x="649101" y="0"/>
                </a:cubicBezTo>
                <a:cubicBezTo>
                  <a:pt x="965504" y="-76786"/>
                  <a:pt x="955198" y="1761"/>
                  <a:pt x="1137415" y="0"/>
                </a:cubicBezTo>
                <a:cubicBezTo>
                  <a:pt x="1319632" y="-1761"/>
                  <a:pt x="1502202" y="43229"/>
                  <a:pt x="1732921" y="0"/>
                </a:cubicBezTo>
                <a:cubicBezTo>
                  <a:pt x="1963640" y="-43229"/>
                  <a:pt x="2036353" y="20249"/>
                  <a:pt x="2167639" y="0"/>
                </a:cubicBezTo>
                <a:cubicBezTo>
                  <a:pt x="2298925" y="-20249"/>
                  <a:pt x="2448389" y="406"/>
                  <a:pt x="2602358" y="0"/>
                </a:cubicBezTo>
                <a:cubicBezTo>
                  <a:pt x="2756327" y="-406"/>
                  <a:pt x="2855918" y="34284"/>
                  <a:pt x="3090673" y="0"/>
                </a:cubicBezTo>
                <a:cubicBezTo>
                  <a:pt x="3325429" y="-34284"/>
                  <a:pt x="3485522" y="30519"/>
                  <a:pt x="3739773" y="0"/>
                </a:cubicBezTo>
                <a:cubicBezTo>
                  <a:pt x="3994024" y="-30519"/>
                  <a:pt x="4127403" y="14884"/>
                  <a:pt x="4388874" y="0"/>
                </a:cubicBezTo>
                <a:cubicBezTo>
                  <a:pt x="4650345" y="-14884"/>
                  <a:pt x="5147781" y="69810"/>
                  <a:pt x="5359548" y="0"/>
                </a:cubicBezTo>
                <a:cubicBezTo>
                  <a:pt x="5385859" y="171589"/>
                  <a:pt x="5323634" y="383928"/>
                  <a:pt x="5359548" y="542404"/>
                </a:cubicBezTo>
                <a:cubicBezTo>
                  <a:pt x="5395462" y="700880"/>
                  <a:pt x="5329361" y="857234"/>
                  <a:pt x="5359548" y="1141902"/>
                </a:cubicBezTo>
                <a:cubicBezTo>
                  <a:pt x="5389735" y="1426570"/>
                  <a:pt x="5337158" y="1436795"/>
                  <a:pt x="5359548" y="1712854"/>
                </a:cubicBezTo>
                <a:cubicBezTo>
                  <a:pt x="5381938" y="1988913"/>
                  <a:pt x="5324947" y="1988741"/>
                  <a:pt x="5359548" y="2255257"/>
                </a:cubicBezTo>
                <a:cubicBezTo>
                  <a:pt x="5394149" y="2521773"/>
                  <a:pt x="5334707" y="2594719"/>
                  <a:pt x="5359548" y="2854756"/>
                </a:cubicBezTo>
                <a:cubicBezTo>
                  <a:pt x="5128817" y="2874949"/>
                  <a:pt x="4917345" y="2853163"/>
                  <a:pt x="4710447" y="2854756"/>
                </a:cubicBezTo>
                <a:cubicBezTo>
                  <a:pt x="4503549" y="2856349"/>
                  <a:pt x="4413019" y="2850255"/>
                  <a:pt x="4168537" y="2854756"/>
                </a:cubicBezTo>
                <a:cubicBezTo>
                  <a:pt x="3924055" y="2859257"/>
                  <a:pt x="3758917" y="2839730"/>
                  <a:pt x="3626627" y="2854756"/>
                </a:cubicBezTo>
                <a:cubicBezTo>
                  <a:pt x="3494337" y="2869782"/>
                  <a:pt x="3188085" y="2784087"/>
                  <a:pt x="3031122" y="2854756"/>
                </a:cubicBezTo>
                <a:cubicBezTo>
                  <a:pt x="2874159" y="2925425"/>
                  <a:pt x="2603912" y="2848807"/>
                  <a:pt x="2489212" y="2854756"/>
                </a:cubicBezTo>
                <a:cubicBezTo>
                  <a:pt x="2374512" y="2860705"/>
                  <a:pt x="2181766" y="2823975"/>
                  <a:pt x="1947302" y="2854756"/>
                </a:cubicBezTo>
                <a:cubicBezTo>
                  <a:pt x="1712838" y="2885537"/>
                  <a:pt x="1460382" y="2807509"/>
                  <a:pt x="1298202" y="2854756"/>
                </a:cubicBezTo>
                <a:cubicBezTo>
                  <a:pt x="1136022" y="2902003"/>
                  <a:pt x="799839" y="2834518"/>
                  <a:pt x="649101" y="2854756"/>
                </a:cubicBezTo>
                <a:cubicBezTo>
                  <a:pt x="498363" y="2874994"/>
                  <a:pt x="156642" y="2786771"/>
                  <a:pt x="0" y="2854756"/>
                </a:cubicBezTo>
                <a:cubicBezTo>
                  <a:pt x="-9800" y="2609463"/>
                  <a:pt x="72241" y="2418743"/>
                  <a:pt x="0" y="2226710"/>
                </a:cubicBezTo>
                <a:cubicBezTo>
                  <a:pt x="-72241" y="2034677"/>
                  <a:pt x="40177" y="1877845"/>
                  <a:pt x="0" y="1684306"/>
                </a:cubicBezTo>
                <a:cubicBezTo>
                  <a:pt x="-40177" y="1490767"/>
                  <a:pt x="56491" y="1232026"/>
                  <a:pt x="0" y="1113355"/>
                </a:cubicBezTo>
                <a:cubicBezTo>
                  <a:pt x="-56491" y="994684"/>
                  <a:pt x="49209" y="708471"/>
                  <a:pt x="0" y="513856"/>
                </a:cubicBezTo>
                <a:cubicBezTo>
                  <a:pt x="-49209" y="319241"/>
                  <a:pt x="31712" y="168532"/>
                  <a:pt x="0" y="0"/>
                </a:cubicBezTo>
                <a:close/>
              </a:path>
            </a:pathLst>
          </a:custGeom>
          <a:solidFill>
            <a:srgbClr val="2467AE">
              <a:alpha val="75000"/>
            </a:srgb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95808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429"/>
              </a:spcAft>
              <a:buSzPts val="1000"/>
              <a:tabLst>
                <a:tab pos="244922" algn="l"/>
              </a:tabLst>
            </a:pPr>
            <a:r>
              <a:rPr lang="it-IT" sz="1714" b="1" cap="small" dirty="0">
                <a:latin typeface="Titillium" panose="020B0604020202020204" charset="0"/>
                <a:ea typeface="Titillium" panose="020B0604020202020204" charset="0"/>
                <a:cs typeface="Titillium" panose="020B0604020202020204" charset="0"/>
              </a:rPr>
              <a:t>Tecnologia per ogni modulo (hardware) </a:t>
            </a:r>
          </a:p>
          <a:p>
            <a:pPr marL="183692" indent="-183692">
              <a:lnSpc>
                <a:spcPct val="107000"/>
              </a:lnSpc>
              <a:spcAft>
                <a:spcPts val="429"/>
              </a:spcAft>
              <a:buSzPts val="1000"/>
              <a:buFont typeface="Wingdings" panose="05000000000000000000" pitchFamily="2" charset="2"/>
              <a:buChar char="Ø"/>
              <a:tabLst>
                <a:tab pos="244922" algn="l"/>
              </a:tabLst>
            </a:pPr>
            <a:r>
              <a:rPr lang="it-IT" sz="1286" b="1" cap="small" dirty="0" err="1">
                <a:latin typeface="Titillium" panose="020B0604020202020204" charset="0"/>
                <a:ea typeface="Titillium" panose="020B0604020202020204" charset="0"/>
                <a:cs typeface="Titillium" panose="020B0604020202020204" charset="0"/>
              </a:rPr>
              <a:t>Mod</a:t>
            </a:r>
            <a:r>
              <a:rPr lang="it-IT" sz="1286" b="1" cap="small" dirty="0">
                <a:latin typeface="Titillium" panose="020B0604020202020204" charset="0"/>
                <a:ea typeface="Titillium" panose="020B0604020202020204" charset="0"/>
                <a:cs typeface="Titillium" panose="020B0604020202020204" charset="0"/>
              </a:rPr>
              <a:t>. B – Monitoraggio ponti – velocimetri/inclinometri/sensori di spostamento/idrometro/stazione meteorologica</a:t>
            </a:r>
          </a:p>
          <a:p>
            <a:pPr marL="183692" indent="-183692">
              <a:lnSpc>
                <a:spcPct val="107000"/>
              </a:lnSpc>
              <a:spcAft>
                <a:spcPts val="429"/>
              </a:spcAft>
              <a:buSzPts val="1000"/>
              <a:buFont typeface="Wingdings" panose="05000000000000000000" pitchFamily="2" charset="2"/>
              <a:buChar char="Ø"/>
              <a:tabLst>
                <a:tab pos="244922" algn="l"/>
              </a:tabLst>
            </a:pPr>
            <a:r>
              <a:rPr lang="it-IT" sz="1286" b="1" cap="small" dirty="0" err="1">
                <a:latin typeface="Titillium" panose="020B0604020202020204" charset="0"/>
                <a:ea typeface="Titillium" panose="020B0604020202020204" charset="0"/>
                <a:cs typeface="Titillium" panose="020B0604020202020204" charset="0"/>
              </a:rPr>
              <a:t>Mod</a:t>
            </a:r>
            <a:r>
              <a:rPr lang="it-IT" sz="1286" b="1" cap="small" dirty="0">
                <a:latin typeface="Titillium" panose="020B0604020202020204" charset="0"/>
                <a:ea typeface="Titillium" panose="020B0604020202020204" charset="0"/>
                <a:cs typeface="Titillium" panose="020B0604020202020204" charset="0"/>
              </a:rPr>
              <a:t>. J – Monitoraggio giunti – accelerometri / telecamere multiple</a:t>
            </a:r>
          </a:p>
          <a:p>
            <a:pPr marL="183692" indent="-183692">
              <a:lnSpc>
                <a:spcPct val="107000"/>
              </a:lnSpc>
              <a:spcAft>
                <a:spcPts val="429"/>
              </a:spcAft>
              <a:buSzPts val="1000"/>
              <a:buFont typeface="Wingdings" panose="05000000000000000000" pitchFamily="2" charset="2"/>
              <a:buChar char="Ø"/>
              <a:tabLst>
                <a:tab pos="244922" algn="l"/>
              </a:tabLst>
            </a:pPr>
            <a:r>
              <a:rPr lang="it-IT" sz="1286" b="1" cap="small" dirty="0" err="1">
                <a:latin typeface="Titillium" panose="020B0604020202020204" charset="0"/>
                <a:ea typeface="Titillium" panose="020B0604020202020204" charset="0"/>
                <a:cs typeface="Titillium" panose="020B0604020202020204" charset="0"/>
              </a:rPr>
              <a:t>Mod</a:t>
            </a:r>
            <a:r>
              <a:rPr lang="it-IT" sz="1286" b="1" cap="small" dirty="0">
                <a:latin typeface="Titillium" panose="020B0604020202020204" charset="0"/>
                <a:ea typeface="Titillium" panose="020B0604020202020204" charset="0"/>
                <a:cs typeface="Titillium" panose="020B0604020202020204" charset="0"/>
              </a:rPr>
              <a:t>. O – carico sull'asse, velocità del treno e difetti delle ruote – strain gauge/termocoppie/termocamera</a:t>
            </a:r>
          </a:p>
          <a:p>
            <a:pPr marL="183692" indent="-183692">
              <a:lnSpc>
                <a:spcPct val="107000"/>
              </a:lnSpc>
              <a:spcAft>
                <a:spcPts val="429"/>
              </a:spcAft>
              <a:buSzPts val="1000"/>
              <a:buFont typeface="Wingdings" panose="05000000000000000000" pitchFamily="2" charset="2"/>
              <a:buChar char="Ø"/>
              <a:tabLst>
                <a:tab pos="244922" algn="l"/>
              </a:tabLst>
            </a:pPr>
            <a:r>
              <a:rPr lang="it-IT" sz="1286" b="1" cap="small" dirty="0" err="1">
                <a:latin typeface="Titillium" panose="020B0604020202020204" charset="0"/>
                <a:ea typeface="Titillium" panose="020B0604020202020204" charset="0"/>
                <a:cs typeface="Titillium" panose="020B0604020202020204" charset="0"/>
              </a:rPr>
              <a:t>Mod</a:t>
            </a:r>
            <a:r>
              <a:rPr lang="it-IT" sz="1286" b="1" cap="small" dirty="0">
                <a:latin typeface="Titillium" panose="020B0604020202020204" charset="0"/>
                <a:ea typeface="Titillium" panose="020B0604020202020204" charset="0"/>
                <a:cs typeface="Titillium" panose="020B0604020202020204" charset="0"/>
              </a:rPr>
              <a:t>. V – condizioni del veicolo – camere acustiche</a:t>
            </a:r>
            <a:endParaRPr lang="it-IT" sz="1714" b="1" cap="small" dirty="0">
              <a:latin typeface="Titillium" panose="020B0604020202020204" charset="0"/>
              <a:ea typeface="Titillium" panose="020B0604020202020204" charset="0"/>
              <a:cs typeface="Titillium" panose="020B0604020202020204" charset="0"/>
            </a:endParaRPr>
          </a:p>
          <a:p>
            <a:pPr algn="ctr">
              <a:lnSpc>
                <a:spcPct val="107000"/>
              </a:lnSpc>
              <a:spcAft>
                <a:spcPts val="429"/>
              </a:spcAft>
              <a:buSzPts val="1000"/>
              <a:tabLst>
                <a:tab pos="244922" algn="l"/>
              </a:tabLst>
            </a:pPr>
            <a:r>
              <a:rPr lang="it-IT" sz="1714" b="1" cap="small" dirty="0">
                <a:latin typeface="Titillium" panose="020B0604020202020204" charset="0"/>
                <a:ea typeface="Titillium" panose="020B0604020202020204" charset="0"/>
                <a:cs typeface="Titillium" panose="020B0604020202020204" charset="0"/>
              </a:rPr>
              <a:t>Tecnologia (software)</a:t>
            </a:r>
          </a:p>
          <a:p>
            <a:pPr marL="183692" indent="-183692">
              <a:lnSpc>
                <a:spcPct val="107000"/>
              </a:lnSpc>
              <a:spcAft>
                <a:spcPts val="429"/>
              </a:spcAft>
              <a:buSzPts val="1000"/>
              <a:buFont typeface="Wingdings" panose="05000000000000000000" pitchFamily="2" charset="2"/>
              <a:buChar char="Ø"/>
              <a:tabLst>
                <a:tab pos="244922" algn="l"/>
              </a:tabLst>
            </a:pPr>
            <a:r>
              <a:rPr lang="it-IT" sz="1286" b="1" cap="small" dirty="0">
                <a:latin typeface="Titillium" panose="020B0604020202020204" charset="0"/>
                <a:ea typeface="Titillium" panose="020B0604020202020204" charset="0"/>
                <a:cs typeface="Titillium" panose="020B0604020202020204" charset="0"/>
              </a:rPr>
              <a:t>Analisi statistica, Algoritmi per </a:t>
            </a:r>
            <a:r>
              <a:rPr lang="it-IT" sz="1286" b="1" cap="small" dirty="0" err="1">
                <a:latin typeface="Titillium" panose="020B0604020202020204" charset="0"/>
                <a:ea typeface="Titillium" panose="020B0604020202020204" charset="0"/>
                <a:cs typeface="Titillium" panose="020B0604020202020204" charset="0"/>
              </a:rPr>
              <a:t>signal</a:t>
            </a:r>
            <a:r>
              <a:rPr lang="it-IT" sz="1286" b="1" cap="small" dirty="0">
                <a:latin typeface="Titillium" panose="020B0604020202020204" charset="0"/>
                <a:ea typeface="Titillium" panose="020B0604020202020204" charset="0"/>
                <a:cs typeface="Titillium" panose="020B0604020202020204" charset="0"/>
              </a:rPr>
              <a:t> processing, modelli di machine learning o deep learning, FEM</a:t>
            </a:r>
          </a:p>
        </p:txBody>
      </p:sp>
      <p:sp>
        <p:nvSpPr>
          <p:cNvPr id="13" name="CasellaDiTesto 22">
            <a:extLst>
              <a:ext uri="{FF2B5EF4-FFF2-40B4-BE49-F238E27FC236}">
                <a16:creationId xmlns:a16="http://schemas.microsoft.com/office/drawing/2014/main" id="{1F9E50DF-F689-3147-8AA7-5EB0C98EE287}"/>
              </a:ext>
            </a:extLst>
          </p:cNvPr>
          <p:cNvSpPr txBox="1"/>
          <p:nvPr/>
        </p:nvSpPr>
        <p:spPr>
          <a:xfrm>
            <a:off x="8818429" y="4242858"/>
            <a:ext cx="3136501" cy="1623008"/>
          </a:xfrm>
          <a:custGeom>
            <a:avLst/>
            <a:gdLst>
              <a:gd name="connsiteX0" fmla="*/ 0 w 3136501"/>
              <a:gd name="connsiteY0" fmla="*/ 0 h 1623008"/>
              <a:gd name="connsiteX1" fmla="*/ 585480 w 3136501"/>
              <a:gd name="connsiteY1" fmla="*/ 0 h 1623008"/>
              <a:gd name="connsiteX2" fmla="*/ 1170960 w 3136501"/>
              <a:gd name="connsiteY2" fmla="*/ 0 h 1623008"/>
              <a:gd name="connsiteX3" fmla="*/ 1756441 w 3136501"/>
              <a:gd name="connsiteY3" fmla="*/ 0 h 1623008"/>
              <a:gd name="connsiteX4" fmla="*/ 2279191 w 3136501"/>
              <a:gd name="connsiteY4" fmla="*/ 0 h 1623008"/>
              <a:gd name="connsiteX5" fmla="*/ 3136501 w 3136501"/>
              <a:gd name="connsiteY5" fmla="*/ 0 h 1623008"/>
              <a:gd name="connsiteX6" fmla="*/ 3136501 w 3136501"/>
              <a:gd name="connsiteY6" fmla="*/ 557233 h 1623008"/>
              <a:gd name="connsiteX7" fmla="*/ 3136501 w 3136501"/>
              <a:gd name="connsiteY7" fmla="*/ 1082005 h 1623008"/>
              <a:gd name="connsiteX8" fmla="*/ 3136501 w 3136501"/>
              <a:gd name="connsiteY8" fmla="*/ 1623008 h 1623008"/>
              <a:gd name="connsiteX9" fmla="*/ 2582386 w 3136501"/>
              <a:gd name="connsiteY9" fmla="*/ 1623008 h 1623008"/>
              <a:gd name="connsiteX10" fmla="*/ 2153731 w 3136501"/>
              <a:gd name="connsiteY10" fmla="*/ 1623008 h 1623008"/>
              <a:gd name="connsiteX11" fmla="*/ 1630981 w 3136501"/>
              <a:gd name="connsiteY11" fmla="*/ 1623008 h 1623008"/>
              <a:gd name="connsiteX12" fmla="*/ 1108230 w 3136501"/>
              <a:gd name="connsiteY12" fmla="*/ 1623008 h 1623008"/>
              <a:gd name="connsiteX13" fmla="*/ 648210 w 3136501"/>
              <a:gd name="connsiteY13" fmla="*/ 1623008 h 1623008"/>
              <a:gd name="connsiteX14" fmla="*/ 0 w 3136501"/>
              <a:gd name="connsiteY14" fmla="*/ 1623008 h 1623008"/>
              <a:gd name="connsiteX15" fmla="*/ 0 w 3136501"/>
              <a:gd name="connsiteY15" fmla="*/ 1114465 h 1623008"/>
              <a:gd name="connsiteX16" fmla="*/ 0 w 3136501"/>
              <a:gd name="connsiteY16" fmla="*/ 589693 h 1623008"/>
              <a:gd name="connsiteX17" fmla="*/ 0 w 3136501"/>
              <a:gd name="connsiteY17" fmla="*/ 0 h 1623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36501" h="1623008" fill="none" extrusionOk="0">
                <a:moveTo>
                  <a:pt x="0" y="0"/>
                </a:moveTo>
                <a:cubicBezTo>
                  <a:pt x="250964" y="-31776"/>
                  <a:pt x="389237" y="32728"/>
                  <a:pt x="585480" y="0"/>
                </a:cubicBezTo>
                <a:cubicBezTo>
                  <a:pt x="781723" y="-32728"/>
                  <a:pt x="891235" y="43727"/>
                  <a:pt x="1170960" y="0"/>
                </a:cubicBezTo>
                <a:cubicBezTo>
                  <a:pt x="1450685" y="-43727"/>
                  <a:pt x="1477953" y="59111"/>
                  <a:pt x="1756441" y="0"/>
                </a:cubicBezTo>
                <a:cubicBezTo>
                  <a:pt x="2034929" y="-59111"/>
                  <a:pt x="2097041" y="36029"/>
                  <a:pt x="2279191" y="0"/>
                </a:cubicBezTo>
                <a:cubicBezTo>
                  <a:pt x="2461341" y="-36029"/>
                  <a:pt x="2858592" y="76270"/>
                  <a:pt x="3136501" y="0"/>
                </a:cubicBezTo>
                <a:cubicBezTo>
                  <a:pt x="3173846" y="252390"/>
                  <a:pt x="3106368" y="320226"/>
                  <a:pt x="3136501" y="557233"/>
                </a:cubicBezTo>
                <a:cubicBezTo>
                  <a:pt x="3166634" y="794240"/>
                  <a:pt x="3103485" y="830553"/>
                  <a:pt x="3136501" y="1082005"/>
                </a:cubicBezTo>
                <a:cubicBezTo>
                  <a:pt x="3169517" y="1333457"/>
                  <a:pt x="3125446" y="1414078"/>
                  <a:pt x="3136501" y="1623008"/>
                </a:cubicBezTo>
                <a:cubicBezTo>
                  <a:pt x="2970116" y="1662105"/>
                  <a:pt x="2775583" y="1620581"/>
                  <a:pt x="2582386" y="1623008"/>
                </a:cubicBezTo>
                <a:cubicBezTo>
                  <a:pt x="2389190" y="1625435"/>
                  <a:pt x="2263224" y="1593563"/>
                  <a:pt x="2153731" y="1623008"/>
                </a:cubicBezTo>
                <a:cubicBezTo>
                  <a:pt x="2044238" y="1652453"/>
                  <a:pt x="1836521" y="1619035"/>
                  <a:pt x="1630981" y="1623008"/>
                </a:cubicBezTo>
                <a:cubicBezTo>
                  <a:pt x="1425441" y="1626981"/>
                  <a:pt x="1329425" y="1588948"/>
                  <a:pt x="1108230" y="1623008"/>
                </a:cubicBezTo>
                <a:cubicBezTo>
                  <a:pt x="887035" y="1657068"/>
                  <a:pt x="772792" y="1578741"/>
                  <a:pt x="648210" y="1623008"/>
                </a:cubicBezTo>
                <a:cubicBezTo>
                  <a:pt x="523628" y="1667275"/>
                  <a:pt x="178079" y="1606709"/>
                  <a:pt x="0" y="1623008"/>
                </a:cubicBezTo>
                <a:cubicBezTo>
                  <a:pt x="-32045" y="1394265"/>
                  <a:pt x="50393" y="1245576"/>
                  <a:pt x="0" y="1114465"/>
                </a:cubicBezTo>
                <a:cubicBezTo>
                  <a:pt x="-50393" y="983354"/>
                  <a:pt x="30833" y="707440"/>
                  <a:pt x="0" y="589693"/>
                </a:cubicBezTo>
                <a:cubicBezTo>
                  <a:pt x="-30833" y="471946"/>
                  <a:pt x="41415" y="273913"/>
                  <a:pt x="0" y="0"/>
                </a:cubicBezTo>
                <a:close/>
              </a:path>
              <a:path w="3136501" h="1623008" stroke="0" extrusionOk="0">
                <a:moveTo>
                  <a:pt x="0" y="0"/>
                </a:moveTo>
                <a:cubicBezTo>
                  <a:pt x="259764" y="-34574"/>
                  <a:pt x="374830" y="29774"/>
                  <a:pt x="554115" y="0"/>
                </a:cubicBezTo>
                <a:cubicBezTo>
                  <a:pt x="733401" y="-29774"/>
                  <a:pt x="857690" y="45805"/>
                  <a:pt x="1014135" y="0"/>
                </a:cubicBezTo>
                <a:cubicBezTo>
                  <a:pt x="1170580" y="-45805"/>
                  <a:pt x="1405629" y="49901"/>
                  <a:pt x="1536885" y="0"/>
                </a:cubicBezTo>
                <a:cubicBezTo>
                  <a:pt x="1668141" y="-49901"/>
                  <a:pt x="1823618" y="16975"/>
                  <a:pt x="1965541" y="0"/>
                </a:cubicBezTo>
                <a:cubicBezTo>
                  <a:pt x="2107464" y="-16975"/>
                  <a:pt x="2250369" y="14458"/>
                  <a:pt x="2394196" y="0"/>
                </a:cubicBezTo>
                <a:cubicBezTo>
                  <a:pt x="2538024" y="-14458"/>
                  <a:pt x="2925300" y="58767"/>
                  <a:pt x="3136501" y="0"/>
                </a:cubicBezTo>
                <a:cubicBezTo>
                  <a:pt x="3136514" y="167690"/>
                  <a:pt x="3114933" y="297636"/>
                  <a:pt x="3136501" y="557233"/>
                </a:cubicBezTo>
                <a:cubicBezTo>
                  <a:pt x="3158069" y="816830"/>
                  <a:pt x="3133181" y="972236"/>
                  <a:pt x="3136501" y="1114465"/>
                </a:cubicBezTo>
                <a:cubicBezTo>
                  <a:pt x="3139821" y="1256694"/>
                  <a:pt x="3083142" y="1451948"/>
                  <a:pt x="3136501" y="1623008"/>
                </a:cubicBezTo>
                <a:cubicBezTo>
                  <a:pt x="2915383" y="1661665"/>
                  <a:pt x="2817715" y="1618659"/>
                  <a:pt x="2645116" y="1623008"/>
                </a:cubicBezTo>
                <a:cubicBezTo>
                  <a:pt x="2472518" y="1627357"/>
                  <a:pt x="2319606" y="1615759"/>
                  <a:pt x="2091001" y="1623008"/>
                </a:cubicBezTo>
                <a:cubicBezTo>
                  <a:pt x="1862396" y="1630257"/>
                  <a:pt x="1733947" y="1564598"/>
                  <a:pt x="1536885" y="1623008"/>
                </a:cubicBezTo>
                <a:cubicBezTo>
                  <a:pt x="1339823" y="1681418"/>
                  <a:pt x="1258987" y="1592384"/>
                  <a:pt x="1076865" y="1623008"/>
                </a:cubicBezTo>
                <a:cubicBezTo>
                  <a:pt x="894743" y="1653632"/>
                  <a:pt x="662599" y="1569908"/>
                  <a:pt x="491385" y="1623008"/>
                </a:cubicBezTo>
                <a:cubicBezTo>
                  <a:pt x="320171" y="1676108"/>
                  <a:pt x="213516" y="1604601"/>
                  <a:pt x="0" y="1623008"/>
                </a:cubicBezTo>
                <a:cubicBezTo>
                  <a:pt x="-59336" y="1453858"/>
                  <a:pt x="35101" y="1264460"/>
                  <a:pt x="0" y="1098235"/>
                </a:cubicBezTo>
                <a:cubicBezTo>
                  <a:pt x="-35101" y="932010"/>
                  <a:pt x="6816" y="771919"/>
                  <a:pt x="0" y="589693"/>
                </a:cubicBezTo>
                <a:cubicBezTo>
                  <a:pt x="-6816" y="407467"/>
                  <a:pt x="27509" y="201371"/>
                  <a:pt x="0" y="0"/>
                </a:cubicBezTo>
                <a:close/>
              </a:path>
            </a:pathLst>
          </a:custGeom>
          <a:solidFill>
            <a:srgbClr val="2467AE">
              <a:alpha val="75000"/>
            </a:srgb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95808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429"/>
              </a:spcAft>
              <a:buSzPts val="1000"/>
              <a:tabLst>
                <a:tab pos="244922" algn="l"/>
              </a:tabLst>
            </a:pPr>
            <a:r>
              <a:rPr lang="it-IT" sz="1714" b="1" cap="small" dirty="0">
                <a:latin typeface="Titillium" panose="020B0604020202020204" charset="0"/>
                <a:ea typeface="Titillium" panose="020B0604020202020204" charset="0"/>
                <a:cs typeface="Titillium" panose="020B0604020202020204" charset="0"/>
              </a:rPr>
              <a:t>Siti di test</a:t>
            </a:r>
          </a:p>
          <a:p>
            <a:pPr marL="244922" indent="-244922">
              <a:lnSpc>
                <a:spcPct val="107000"/>
              </a:lnSpc>
              <a:spcAft>
                <a:spcPts val="429"/>
              </a:spcAft>
              <a:buSzPts val="1000"/>
              <a:buFont typeface="Wingdings" panose="05000000000000000000" pitchFamily="2" charset="2"/>
              <a:buChar char="Ø"/>
              <a:tabLst>
                <a:tab pos="244922" algn="l"/>
              </a:tabLst>
            </a:pPr>
            <a:r>
              <a:rPr lang="it-IT" sz="1286" cap="small" dirty="0">
                <a:latin typeface="Titillium" panose="020B0604020202020204" charset="0"/>
                <a:ea typeface="Titillium" panose="020B0604020202020204" charset="0"/>
                <a:cs typeface="Titillium" panose="020B0604020202020204" charset="0"/>
              </a:rPr>
              <a:t>Matera (Angel - MERMEC) </a:t>
            </a:r>
          </a:p>
          <a:p>
            <a:pPr marL="244922" indent="-244922">
              <a:lnSpc>
                <a:spcPct val="107000"/>
              </a:lnSpc>
              <a:spcAft>
                <a:spcPts val="429"/>
              </a:spcAft>
              <a:buSzPts val="1000"/>
              <a:buFont typeface="Wingdings" panose="05000000000000000000" pitchFamily="2" charset="2"/>
              <a:buChar char="Ø"/>
              <a:tabLst>
                <a:tab pos="244922" algn="l"/>
              </a:tabLst>
            </a:pPr>
            <a:r>
              <a:rPr lang="it-IT" sz="1286" cap="small" dirty="0">
                <a:latin typeface="Titillium" panose="020B0604020202020204" charset="0"/>
                <a:ea typeface="Titillium" panose="020B0604020202020204" charset="0"/>
                <a:cs typeface="Titillium" panose="020B0604020202020204" charset="0"/>
              </a:rPr>
              <a:t>FER - Ferrovie Emilia-Romagna</a:t>
            </a:r>
          </a:p>
          <a:p>
            <a:pPr marL="244922" indent="-244922">
              <a:lnSpc>
                <a:spcPct val="107000"/>
              </a:lnSpc>
              <a:spcAft>
                <a:spcPts val="429"/>
              </a:spcAft>
              <a:buSzPts val="1000"/>
              <a:buFont typeface="Wingdings" panose="05000000000000000000" pitchFamily="2" charset="2"/>
              <a:buChar char="Ø"/>
              <a:tabLst>
                <a:tab pos="244922" algn="l"/>
              </a:tabLst>
            </a:pPr>
            <a:r>
              <a:rPr lang="it-IT" sz="1286" cap="small" dirty="0">
                <a:latin typeface="Titillium" panose="020B0604020202020204" charset="0"/>
                <a:ea typeface="Titillium" panose="020B0604020202020204" charset="0"/>
                <a:cs typeface="Titillium" panose="020B0604020202020204" charset="0"/>
              </a:rPr>
              <a:t>Ferrovie Nord Milano – Ponte sul Ticino sulla linea Milano-Novara</a:t>
            </a:r>
          </a:p>
          <a:p>
            <a:pPr marL="244922" indent="-244922">
              <a:lnSpc>
                <a:spcPct val="107000"/>
              </a:lnSpc>
              <a:spcAft>
                <a:spcPts val="429"/>
              </a:spcAft>
              <a:buSzPts val="1000"/>
              <a:buFont typeface="Wingdings" panose="05000000000000000000" pitchFamily="2" charset="2"/>
              <a:buChar char="Ø"/>
              <a:tabLst>
                <a:tab pos="244922" algn="l"/>
              </a:tabLst>
            </a:pPr>
            <a:r>
              <a:rPr lang="it-IT" sz="1286" cap="small" dirty="0">
                <a:latin typeface="Titillium" panose="020B0604020202020204" charset="0"/>
                <a:ea typeface="Titillium" panose="020B0604020202020204" charset="0"/>
                <a:cs typeface="Titillium" panose="020B0604020202020204" charset="0"/>
              </a:rPr>
              <a:t>Maddaloni–Marcianise terminal </a:t>
            </a:r>
          </a:p>
        </p:txBody>
      </p:sp>
      <p:sp>
        <p:nvSpPr>
          <p:cNvPr id="12" name="CasellaDiTesto 27">
            <a:extLst>
              <a:ext uri="{FF2B5EF4-FFF2-40B4-BE49-F238E27FC236}">
                <a16:creationId xmlns:a16="http://schemas.microsoft.com/office/drawing/2014/main" id="{9E45D625-E2C0-4745-B486-47949EA1641A}"/>
              </a:ext>
            </a:extLst>
          </p:cNvPr>
          <p:cNvSpPr txBox="1"/>
          <p:nvPr/>
        </p:nvSpPr>
        <p:spPr>
          <a:xfrm>
            <a:off x="200331" y="6105462"/>
            <a:ext cx="11954930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14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Valutazione</a:t>
            </a:r>
            <a:r>
              <a:rPr lang="en-GB" sz="1714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del </a:t>
            </a:r>
            <a:r>
              <a:rPr lang="en-GB" sz="1714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potenziale</a:t>
            </a:r>
            <a:r>
              <a:rPr lang="en-GB" sz="1714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714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economico</a:t>
            </a:r>
            <a:r>
              <a:rPr lang="en-GB" sz="1714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en-GB" sz="1714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finanziario</a:t>
            </a:r>
            <a:r>
              <a:rPr lang="en-GB" sz="1714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714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dei</a:t>
            </a:r>
            <a:r>
              <a:rPr lang="en-GB" sz="1714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714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sistemi</a:t>
            </a:r>
            <a:r>
              <a:rPr lang="en-GB" sz="1714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di </a:t>
            </a:r>
            <a:r>
              <a:rPr lang="en-GB" sz="1714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monitoraggio</a:t>
            </a:r>
            <a:r>
              <a:rPr lang="en-GB" sz="1714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 terra </a:t>
            </a:r>
            <a:r>
              <a:rPr lang="en-GB" sz="1714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dell’infrastruttura</a:t>
            </a:r>
            <a:r>
              <a:rPr lang="en-GB" sz="1714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714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ferroviaria</a:t>
            </a:r>
            <a:r>
              <a:rPr lang="en-GB" sz="1714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[ISP]</a:t>
            </a:r>
          </a:p>
        </p:txBody>
      </p:sp>
    </p:spTree>
    <p:extLst>
      <p:ext uri="{BB962C8B-B14F-4D97-AF65-F5344CB8AC3E}">
        <p14:creationId xmlns:p14="http://schemas.microsoft.com/office/powerpoint/2010/main" val="2784310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87">
            <a:extLst>
              <a:ext uri="{FF2B5EF4-FFF2-40B4-BE49-F238E27FC236}">
                <a16:creationId xmlns:a16="http://schemas.microsoft.com/office/drawing/2014/main" id="{DAF07603-33F6-164C-A8E2-D7C046EB8274}"/>
              </a:ext>
            </a:extLst>
          </p:cNvPr>
          <p:cNvGrpSpPr/>
          <p:nvPr/>
        </p:nvGrpSpPr>
        <p:grpSpPr>
          <a:xfrm>
            <a:off x="334506" y="1741772"/>
            <a:ext cx="5377089" cy="4650173"/>
            <a:chOff x="276124" y="3321218"/>
            <a:chExt cx="10037233" cy="8680323"/>
          </a:xfrm>
        </p:grpSpPr>
        <p:pic>
          <p:nvPicPr>
            <p:cNvPr id="6" name="Immagine 21" descr="Immagine che contiene aria aperta, nuvola, cielo, edificio&#10;&#10;Il contenuto generato dall'IA potrebbe non essere corretto.">
              <a:extLst>
                <a:ext uri="{FF2B5EF4-FFF2-40B4-BE49-F238E27FC236}">
                  <a16:creationId xmlns:a16="http://schemas.microsoft.com/office/drawing/2014/main" id="{95DCF6BF-C23E-234D-9359-1B0EF1C3B4C3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76124" y="3355357"/>
              <a:ext cx="5524874" cy="2726418"/>
            </a:xfrm>
            <a:prstGeom prst="rect">
              <a:avLst/>
            </a:prstGeom>
          </p:spPr>
        </p:pic>
        <p:pic>
          <p:nvPicPr>
            <p:cNvPr id="7" name="Immagine 22">
              <a:extLst>
                <a:ext uri="{FF2B5EF4-FFF2-40B4-BE49-F238E27FC236}">
                  <a16:creationId xmlns:a16="http://schemas.microsoft.com/office/drawing/2014/main" id="{F8340EC4-E94A-684E-89C2-4D7266E9EBBA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124" y="6070478"/>
              <a:ext cx="2522220" cy="2099310"/>
            </a:xfrm>
            <a:prstGeom prst="rect">
              <a:avLst/>
            </a:prstGeom>
            <a:noFill/>
          </p:spPr>
        </p:pic>
        <p:pic>
          <p:nvPicPr>
            <p:cNvPr id="8" name="Immagine 23">
              <a:extLst>
                <a:ext uri="{FF2B5EF4-FFF2-40B4-BE49-F238E27FC236}">
                  <a16:creationId xmlns:a16="http://schemas.microsoft.com/office/drawing/2014/main" id="{BB15AA0A-72A8-A34C-9267-5B5EBD44A505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8344" y="6070478"/>
              <a:ext cx="3002654" cy="2373292"/>
            </a:xfrm>
            <a:prstGeom prst="rect">
              <a:avLst/>
            </a:prstGeom>
            <a:noFill/>
          </p:spPr>
        </p:pic>
        <p:pic>
          <p:nvPicPr>
            <p:cNvPr id="9" name="Immagine 24" descr="Immagine che contiene aria aperta, recinzione, Materiale composito, verde&#10;&#10;Il contenuto generato dall'IA potrebbe non essere corretto.">
              <a:extLst>
                <a:ext uri="{FF2B5EF4-FFF2-40B4-BE49-F238E27FC236}">
                  <a16:creationId xmlns:a16="http://schemas.microsoft.com/office/drawing/2014/main" id="{69007CD9-CCD5-D54E-88C9-D0B3F67B2E4F}"/>
                </a:ext>
              </a:extLst>
            </p:cNvPr>
            <p:cNvPicPr/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124" y="7869669"/>
              <a:ext cx="4334294" cy="212314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Immagine 25">
              <a:extLst>
                <a:ext uri="{FF2B5EF4-FFF2-40B4-BE49-F238E27FC236}">
                  <a16:creationId xmlns:a16="http://schemas.microsoft.com/office/drawing/2014/main" id="{E762D84B-A6B8-9244-877B-8715FDE36145}"/>
                </a:ext>
              </a:extLst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5809" y="7869669"/>
              <a:ext cx="1804756" cy="2094349"/>
            </a:xfrm>
            <a:prstGeom prst="rect">
              <a:avLst/>
            </a:prstGeom>
          </p:spPr>
        </p:pic>
        <p:pic>
          <p:nvPicPr>
            <p:cNvPr id="11" name="Immagine 26">
              <a:extLst>
                <a:ext uri="{FF2B5EF4-FFF2-40B4-BE49-F238E27FC236}">
                  <a16:creationId xmlns:a16="http://schemas.microsoft.com/office/drawing/2014/main" id="{7BE85E14-081C-7C40-842A-2B891C141952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6951" y="9697307"/>
              <a:ext cx="3530068" cy="2295767"/>
            </a:xfrm>
            <a:prstGeom prst="rect">
              <a:avLst/>
            </a:prstGeom>
          </p:spPr>
        </p:pic>
        <p:pic>
          <p:nvPicPr>
            <p:cNvPr id="12" name="Immagine 27">
              <a:extLst>
                <a:ext uri="{FF2B5EF4-FFF2-40B4-BE49-F238E27FC236}">
                  <a16:creationId xmlns:a16="http://schemas.microsoft.com/office/drawing/2014/main" id="{3D3C202A-D4DE-7F4E-AE83-476BF97D767E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722" y="9691238"/>
              <a:ext cx="1655207" cy="2307906"/>
            </a:xfrm>
            <a:prstGeom prst="rect">
              <a:avLst/>
            </a:prstGeom>
            <a:noFill/>
          </p:spPr>
        </p:pic>
        <p:pic>
          <p:nvPicPr>
            <p:cNvPr id="13" name="Immagine 28">
              <a:extLst>
                <a:ext uri="{FF2B5EF4-FFF2-40B4-BE49-F238E27FC236}">
                  <a16:creationId xmlns:a16="http://schemas.microsoft.com/office/drawing/2014/main" id="{114D05E5-3A94-E840-9A63-D1FC3A2455B7}"/>
                </a:ext>
              </a:extLst>
            </p:cNvPr>
            <p:cNvPicPr/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98937" y="9681826"/>
              <a:ext cx="3549564" cy="2298609"/>
            </a:xfrm>
            <a:prstGeom prst="rect">
              <a:avLst/>
            </a:prstGeom>
          </p:spPr>
        </p:pic>
        <p:pic>
          <p:nvPicPr>
            <p:cNvPr id="14" name="Immagine 30">
              <a:extLst>
                <a:ext uri="{FF2B5EF4-FFF2-40B4-BE49-F238E27FC236}">
                  <a16:creationId xmlns:a16="http://schemas.microsoft.com/office/drawing/2014/main" id="{8C07380B-F0DD-4B48-8267-EB8FCDDD4AC5}"/>
                </a:ext>
              </a:extLst>
            </p:cNvPr>
            <p:cNvPicPr/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803357" y="6051428"/>
              <a:ext cx="2273843" cy="1828799"/>
            </a:xfrm>
            <a:prstGeom prst="rect">
              <a:avLst/>
            </a:prstGeom>
            <a:noFill/>
          </p:spPr>
        </p:pic>
        <p:pic>
          <p:nvPicPr>
            <p:cNvPr id="15" name="Immagine 31">
              <a:extLst>
                <a:ext uri="{FF2B5EF4-FFF2-40B4-BE49-F238E27FC236}">
                  <a16:creationId xmlns:a16="http://schemas.microsoft.com/office/drawing/2014/main" id="{1B440BB2-2E09-9041-9033-B36C7FB99510}"/>
                </a:ext>
              </a:extLst>
            </p:cNvPr>
            <p:cNvPicPr/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077201" y="6051425"/>
              <a:ext cx="2222500" cy="182880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Immagine 32">
              <a:extLst>
                <a:ext uri="{FF2B5EF4-FFF2-40B4-BE49-F238E27FC236}">
                  <a16:creationId xmlns:a16="http://schemas.microsoft.com/office/drawing/2014/main" id="{B0F1C6A6-7EA9-1B41-8D5E-19F828855CA9}"/>
                </a:ext>
              </a:extLst>
            </p:cNvPr>
            <p:cNvPicPr/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455" y="7880226"/>
              <a:ext cx="2345055" cy="18288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Immagine 33" descr="Immagine che contiene aria aperta, cielo, albero, pianta&#10;&#10;Il contenuto generato dall'IA potrebbe non essere corretto.">
              <a:extLst>
                <a:ext uri="{FF2B5EF4-FFF2-40B4-BE49-F238E27FC236}">
                  <a16:creationId xmlns:a16="http://schemas.microsoft.com/office/drawing/2014/main" id="{F0984418-C6AA-8D44-AEC7-47C6AE4B4AF3}"/>
                </a:ext>
              </a:extLst>
            </p:cNvPr>
            <p:cNvPicPr/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22235" y="9709026"/>
              <a:ext cx="4477465" cy="2271409"/>
            </a:xfrm>
            <a:prstGeom prst="rect">
              <a:avLst/>
            </a:prstGeom>
          </p:spPr>
        </p:pic>
        <p:pic>
          <p:nvPicPr>
            <p:cNvPr id="18" name="Immagine 37">
              <a:extLst>
                <a:ext uri="{FF2B5EF4-FFF2-40B4-BE49-F238E27FC236}">
                  <a16:creationId xmlns:a16="http://schemas.microsoft.com/office/drawing/2014/main" id="{C88564FE-24C9-184C-A4CC-010CEF13C2A7}"/>
                </a:ext>
              </a:extLst>
            </p:cNvPr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7374" y="4353759"/>
              <a:ext cx="1201089" cy="1702209"/>
            </a:xfrm>
            <a:prstGeom prst="rect">
              <a:avLst/>
            </a:prstGeom>
            <a:noFill/>
          </p:spPr>
        </p:pic>
        <p:pic>
          <p:nvPicPr>
            <p:cNvPr id="19" name="Immagine 29">
              <a:extLst>
                <a:ext uri="{FF2B5EF4-FFF2-40B4-BE49-F238E27FC236}">
                  <a16:creationId xmlns:a16="http://schemas.microsoft.com/office/drawing/2014/main" id="{9D2A5649-167B-6B43-84D9-43D856FCBE1B}"/>
                </a:ext>
              </a:extLst>
            </p:cNvPr>
            <p:cNvPicPr/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3766" y="7880226"/>
              <a:ext cx="3035935" cy="18288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Immagine 90">
              <a:extLst>
                <a:ext uri="{FF2B5EF4-FFF2-40B4-BE49-F238E27FC236}">
                  <a16:creationId xmlns:a16="http://schemas.microsoft.com/office/drawing/2014/main" id="{62900437-191F-3C4D-9063-73555D9139BB}"/>
                </a:ext>
              </a:extLst>
            </p:cNvPr>
            <p:cNvPicPr/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0998" y="3380363"/>
              <a:ext cx="4477465" cy="965758"/>
            </a:xfrm>
            <a:prstGeom prst="rect">
              <a:avLst/>
            </a:prstGeom>
            <a:noFill/>
          </p:spPr>
        </p:pic>
        <p:pic>
          <p:nvPicPr>
            <p:cNvPr id="21" name="Immagine 97">
              <a:extLst>
                <a:ext uri="{FF2B5EF4-FFF2-40B4-BE49-F238E27FC236}">
                  <a16:creationId xmlns:a16="http://schemas.microsoft.com/office/drawing/2014/main" id="{4062FF9B-D093-DD48-AAEA-F0AAC37BFD1F}"/>
                </a:ext>
              </a:extLst>
            </p:cNvPr>
            <p:cNvPicPr/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8321" y="4534434"/>
              <a:ext cx="2102516" cy="132867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Immagine 36">
              <a:extLst>
                <a:ext uri="{FF2B5EF4-FFF2-40B4-BE49-F238E27FC236}">
                  <a16:creationId xmlns:a16="http://schemas.microsoft.com/office/drawing/2014/main" id="{B7F365BE-E033-DE4C-8D8F-896446EEBD35}"/>
                </a:ext>
              </a:extLst>
            </p:cNvPr>
            <p:cNvPicPr/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2641" y="4336888"/>
              <a:ext cx="1137278" cy="1704718"/>
            </a:xfrm>
            <a:prstGeom prst="rect">
              <a:avLst/>
            </a:prstGeom>
            <a:noFill/>
          </p:spPr>
        </p:pic>
        <p:cxnSp>
          <p:nvCxnSpPr>
            <p:cNvPr id="23" name="Connettore diritto 2">
              <a:extLst>
                <a:ext uri="{FF2B5EF4-FFF2-40B4-BE49-F238E27FC236}">
                  <a16:creationId xmlns:a16="http://schemas.microsoft.com/office/drawing/2014/main" id="{2C41D2DA-FE1B-6046-A7C4-07E165BA7A22}"/>
                </a:ext>
              </a:extLst>
            </p:cNvPr>
            <p:cNvCxnSpPr>
              <a:cxnSpLocks/>
            </p:cNvCxnSpPr>
            <p:nvPr/>
          </p:nvCxnSpPr>
          <p:spPr>
            <a:xfrm>
              <a:off x="276124" y="6070478"/>
              <a:ext cx="10023576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diritto 35">
              <a:extLst>
                <a:ext uri="{FF2B5EF4-FFF2-40B4-BE49-F238E27FC236}">
                  <a16:creationId xmlns:a16="http://schemas.microsoft.com/office/drawing/2014/main" id="{5E8CF7F1-C3F1-A641-8C6A-19730A4E43CF}"/>
                </a:ext>
              </a:extLst>
            </p:cNvPr>
            <p:cNvCxnSpPr>
              <a:cxnSpLocks/>
            </p:cNvCxnSpPr>
            <p:nvPr/>
          </p:nvCxnSpPr>
          <p:spPr>
            <a:xfrm>
              <a:off x="292722" y="9691237"/>
              <a:ext cx="10006978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diritto 56">
              <a:extLst>
                <a:ext uri="{FF2B5EF4-FFF2-40B4-BE49-F238E27FC236}">
                  <a16:creationId xmlns:a16="http://schemas.microsoft.com/office/drawing/2014/main" id="{B8318986-D79F-0D45-BF44-BF8EB22FCE24}"/>
                </a:ext>
              </a:extLst>
            </p:cNvPr>
            <p:cNvCxnSpPr>
              <a:cxnSpLocks/>
            </p:cNvCxnSpPr>
            <p:nvPr/>
          </p:nvCxnSpPr>
          <p:spPr>
            <a:xfrm>
              <a:off x="276124" y="3350790"/>
              <a:ext cx="10023576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diritto 58">
              <a:extLst>
                <a:ext uri="{FF2B5EF4-FFF2-40B4-BE49-F238E27FC236}">
                  <a16:creationId xmlns:a16="http://schemas.microsoft.com/office/drawing/2014/main" id="{AF3D591E-5C23-1643-91A1-82EC8E2D5ED1}"/>
                </a:ext>
              </a:extLst>
            </p:cNvPr>
            <p:cNvCxnSpPr>
              <a:cxnSpLocks/>
            </p:cNvCxnSpPr>
            <p:nvPr/>
          </p:nvCxnSpPr>
          <p:spPr>
            <a:xfrm>
              <a:off x="289781" y="3342323"/>
              <a:ext cx="0" cy="8650751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diritto 61">
              <a:extLst>
                <a:ext uri="{FF2B5EF4-FFF2-40B4-BE49-F238E27FC236}">
                  <a16:creationId xmlns:a16="http://schemas.microsoft.com/office/drawing/2014/main" id="{CC5F8E26-F4F5-DD45-A31C-6F32783704E4}"/>
                </a:ext>
              </a:extLst>
            </p:cNvPr>
            <p:cNvCxnSpPr>
              <a:cxnSpLocks/>
            </p:cNvCxnSpPr>
            <p:nvPr/>
          </p:nvCxnSpPr>
          <p:spPr>
            <a:xfrm>
              <a:off x="292722" y="11977339"/>
              <a:ext cx="10006978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diritto 62">
              <a:extLst>
                <a:ext uri="{FF2B5EF4-FFF2-40B4-BE49-F238E27FC236}">
                  <a16:creationId xmlns:a16="http://schemas.microsoft.com/office/drawing/2014/main" id="{62D68DAE-49D3-2A4B-9A5F-0DC9D0244C18}"/>
                </a:ext>
              </a:extLst>
            </p:cNvPr>
            <p:cNvCxnSpPr>
              <a:cxnSpLocks/>
            </p:cNvCxnSpPr>
            <p:nvPr/>
          </p:nvCxnSpPr>
          <p:spPr>
            <a:xfrm>
              <a:off x="10299700" y="3321218"/>
              <a:ext cx="0" cy="8680323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diritto 64">
              <a:extLst>
                <a:ext uri="{FF2B5EF4-FFF2-40B4-BE49-F238E27FC236}">
                  <a16:creationId xmlns:a16="http://schemas.microsoft.com/office/drawing/2014/main" id="{70E6B960-D4F4-4040-95FF-1F94C5476189}"/>
                </a:ext>
              </a:extLst>
            </p:cNvPr>
            <p:cNvCxnSpPr>
              <a:cxnSpLocks/>
            </p:cNvCxnSpPr>
            <p:nvPr/>
          </p:nvCxnSpPr>
          <p:spPr>
            <a:xfrm>
              <a:off x="9056212" y="4346121"/>
              <a:ext cx="0" cy="1735654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diritto 66">
              <a:extLst>
                <a:ext uri="{FF2B5EF4-FFF2-40B4-BE49-F238E27FC236}">
                  <a16:creationId xmlns:a16="http://schemas.microsoft.com/office/drawing/2014/main" id="{5974ADB4-2F46-8B47-B160-52C239A9AB49}"/>
                </a:ext>
              </a:extLst>
            </p:cNvPr>
            <p:cNvCxnSpPr>
              <a:cxnSpLocks/>
            </p:cNvCxnSpPr>
            <p:nvPr/>
          </p:nvCxnSpPr>
          <p:spPr>
            <a:xfrm>
              <a:off x="5809659" y="3345198"/>
              <a:ext cx="0" cy="8632141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diritto 68">
              <a:extLst>
                <a:ext uri="{FF2B5EF4-FFF2-40B4-BE49-F238E27FC236}">
                  <a16:creationId xmlns:a16="http://schemas.microsoft.com/office/drawing/2014/main" id="{0908DFB1-059C-5F40-85DD-6A50909A7F18}"/>
                </a:ext>
              </a:extLst>
            </p:cNvPr>
            <p:cNvCxnSpPr>
              <a:cxnSpLocks/>
            </p:cNvCxnSpPr>
            <p:nvPr/>
          </p:nvCxnSpPr>
          <p:spPr>
            <a:xfrm>
              <a:off x="2798344" y="6057795"/>
              <a:ext cx="0" cy="1822431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diritto 71">
              <a:extLst>
                <a:ext uri="{FF2B5EF4-FFF2-40B4-BE49-F238E27FC236}">
                  <a16:creationId xmlns:a16="http://schemas.microsoft.com/office/drawing/2014/main" id="{B8019FE7-FD3C-5940-AA92-3129E19F5AC3}"/>
                </a:ext>
              </a:extLst>
            </p:cNvPr>
            <p:cNvCxnSpPr>
              <a:cxnSpLocks/>
            </p:cNvCxnSpPr>
            <p:nvPr/>
          </p:nvCxnSpPr>
          <p:spPr>
            <a:xfrm>
              <a:off x="4005809" y="7864412"/>
              <a:ext cx="0" cy="1860426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diritto 72">
              <a:extLst>
                <a:ext uri="{FF2B5EF4-FFF2-40B4-BE49-F238E27FC236}">
                  <a16:creationId xmlns:a16="http://schemas.microsoft.com/office/drawing/2014/main" id="{9A68C360-464E-3145-A770-E7479A198075}"/>
                </a:ext>
              </a:extLst>
            </p:cNvPr>
            <p:cNvCxnSpPr>
              <a:cxnSpLocks/>
            </p:cNvCxnSpPr>
            <p:nvPr/>
          </p:nvCxnSpPr>
          <p:spPr>
            <a:xfrm>
              <a:off x="8060967" y="6051425"/>
              <a:ext cx="0" cy="1828801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diritto 34">
              <a:extLst>
                <a:ext uri="{FF2B5EF4-FFF2-40B4-BE49-F238E27FC236}">
                  <a16:creationId xmlns:a16="http://schemas.microsoft.com/office/drawing/2014/main" id="{DF0200A2-C07D-9A46-9101-06C0F52CE2F9}"/>
                </a:ext>
              </a:extLst>
            </p:cNvPr>
            <p:cNvCxnSpPr>
              <a:cxnSpLocks/>
            </p:cNvCxnSpPr>
            <p:nvPr/>
          </p:nvCxnSpPr>
          <p:spPr>
            <a:xfrm>
              <a:off x="276124" y="7882245"/>
              <a:ext cx="10023576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diritto 74">
              <a:extLst>
                <a:ext uri="{FF2B5EF4-FFF2-40B4-BE49-F238E27FC236}">
                  <a16:creationId xmlns:a16="http://schemas.microsoft.com/office/drawing/2014/main" id="{C2034E18-BEF4-F84E-948D-8A983B46A55E}"/>
                </a:ext>
              </a:extLst>
            </p:cNvPr>
            <p:cNvCxnSpPr>
              <a:cxnSpLocks/>
            </p:cNvCxnSpPr>
            <p:nvPr/>
          </p:nvCxnSpPr>
          <p:spPr>
            <a:xfrm>
              <a:off x="7279283" y="7880225"/>
              <a:ext cx="0" cy="1828801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diritto 75">
              <a:extLst>
                <a:ext uri="{FF2B5EF4-FFF2-40B4-BE49-F238E27FC236}">
                  <a16:creationId xmlns:a16="http://schemas.microsoft.com/office/drawing/2014/main" id="{B86847D6-B7EA-9148-83C9-AC4B08716814}"/>
                </a:ext>
              </a:extLst>
            </p:cNvPr>
            <p:cNvCxnSpPr>
              <a:cxnSpLocks/>
            </p:cNvCxnSpPr>
            <p:nvPr/>
          </p:nvCxnSpPr>
          <p:spPr>
            <a:xfrm>
              <a:off x="3198937" y="9681826"/>
              <a:ext cx="0" cy="2295513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diritto 76">
              <a:extLst>
                <a:ext uri="{FF2B5EF4-FFF2-40B4-BE49-F238E27FC236}">
                  <a16:creationId xmlns:a16="http://schemas.microsoft.com/office/drawing/2014/main" id="{1C056266-8C7B-8D43-98AC-AC7B3F6E04E5}"/>
                </a:ext>
              </a:extLst>
            </p:cNvPr>
            <p:cNvCxnSpPr>
              <a:cxnSpLocks/>
            </p:cNvCxnSpPr>
            <p:nvPr/>
          </p:nvCxnSpPr>
          <p:spPr>
            <a:xfrm>
              <a:off x="1965516" y="9681826"/>
              <a:ext cx="0" cy="2295513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diritto 93">
              <a:extLst>
                <a:ext uri="{FF2B5EF4-FFF2-40B4-BE49-F238E27FC236}">
                  <a16:creationId xmlns:a16="http://schemas.microsoft.com/office/drawing/2014/main" id="{C77F91A7-2087-0249-8B46-6A34A9891F54}"/>
                </a:ext>
              </a:extLst>
            </p:cNvPr>
            <p:cNvCxnSpPr>
              <a:cxnSpLocks/>
            </p:cNvCxnSpPr>
            <p:nvPr/>
          </p:nvCxnSpPr>
          <p:spPr>
            <a:xfrm>
              <a:off x="5800998" y="4346121"/>
              <a:ext cx="4512359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diritto 98">
              <a:extLst>
                <a:ext uri="{FF2B5EF4-FFF2-40B4-BE49-F238E27FC236}">
                  <a16:creationId xmlns:a16="http://schemas.microsoft.com/office/drawing/2014/main" id="{70F4BD12-A825-5342-A704-15F966EEAD0C}"/>
                </a:ext>
              </a:extLst>
            </p:cNvPr>
            <p:cNvCxnSpPr>
              <a:cxnSpLocks/>
            </p:cNvCxnSpPr>
            <p:nvPr/>
          </p:nvCxnSpPr>
          <p:spPr>
            <a:xfrm>
              <a:off x="7952641" y="4355759"/>
              <a:ext cx="0" cy="1735654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uppo 1042">
            <a:extLst>
              <a:ext uri="{FF2B5EF4-FFF2-40B4-BE49-F238E27FC236}">
                <a16:creationId xmlns:a16="http://schemas.microsoft.com/office/drawing/2014/main" id="{065025DB-7C89-FD42-99DF-95C64C1F5972}"/>
              </a:ext>
            </a:extLst>
          </p:cNvPr>
          <p:cNvGrpSpPr/>
          <p:nvPr/>
        </p:nvGrpSpPr>
        <p:grpSpPr>
          <a:xfrm>
            <a:off x="6970066" y="1649246"/>
            <a:ext cx="5032826" cy="4782508"/>
            <a:chOff x="13125089" y="3078593"/>
            <a:chExt cx="9394609" cy="8927348"/>
          </a:xfrm>
        </p:grpSpPr>
        <p:pic>
          <p:nvPicPr>
            <p:cNvPr id="41" name="Immagine 50">
              <a:extLst>
                <a:ext uri="{FF2B5EF4-FFF2-40B4-BE49-F238E27FC236}">
                  <a16:creationId xmlns:a16="http://schemas.microsoft.com/office/drawing/2014/main" id="{5A25E0A5-1158-E04D-9764-01E561F18195}"/>
                </a:ext>
              </a:extLst>
            </p:cNvPr>
            <p:cNvPicPr/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471394" y="3078593"/>
              <a:ext cx="4048304" cy="4765675"/>
            </a:xfrm>
            <a:prstGeom prst="rect">
              <a:avLst/>
            </a:prstGeom>
          </p:spPr>
        </p:pic>
        <p:pic>
          <p:nvPicPr>
            <p:cNvPr id="42" name="Immagine 49" descr="Immagine che contiene aria aperta, ferrovia, erba, trasporto&#10;&#10;Il contenuto generato dall'IA potrebbe non essere corretto.">
              <a:extLst>
                <a:ext uri="{FF2B5EF4-FFF2-40B4-BE49-F238E27FC236}">
                  <a16:creationId xmlns:a16="http://schemas.microsoft.com/office/drawing/2014/main" id="{6C1B45DC-BBEE-5345-8DDC-257A3976C4E7}"/>
                </a:ext>
              </a:extLst>
            </p:cNvPr>
            <p:cNvPicPr/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150490" y="3253907"/>
              <a:ext cx="6120130" cy="2827868"/>
            </a:xfrm>
            <a:prstGeom prst="rect">
              <a:avLst/>
            </a:prstGeom>
          </p:spPr>
        </p:pic>
        <p:pic>
          <p:nvPicPr>
            <p:cNvPr id="43" name="Immagine 51" descr="Immagine che contiene testo, schermata, aria aperta&#10;&#10;Il contenuto generato dall'IA potrebbe non essere corretto.">
              <a:extLst>
                <a:ext uri="{FF2B5EF4-FFF2-40B4-BE49-F238E27FC236}">
                  <a16:creationId xmlns:a16="http://schemas.microsoft.com/office/drawing/2014/main" id="{C7F89699-9569-824D-B1B6-ECEE4224F488}"/>
                </a:ext>
              </a:extLst>
            </p:cNvPr>
            <p:cNvPicPr/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67193" y="6123163"/>
              <a:ext cx="5686724" cy="2585293"/>
            </a:xfrm>
            <a:prstGeom prst="rect">
              <a:avLst/>
            </a:prstGeom>
          </p:spPr>
        </p:pic>
        <p:pic>
          <p:nvPicPr>
            <p:cNvPr id="44" name="Immagine 52" descr="Immagine che contiene aria aperta, treno, ferrovia, binari&#10;&#10;Il contenuto generato dall'IA potrebbe non essere corretto.">
              <a:extLst>
                <a:ext uri="{FF2B5EF4-FFF2-40B4-BE49-F238E27FC236}">
                  <a16:creationId xmlns:a16="http://schemas.microsoft.com/office/drawing/2014/main" id="{AD761527-9DEB-B14E-9835-F8B8776DFEC1}"/>
                </a:ext>
              </a:extLst>
            </p:cNvPr>
            <p:cNvPicPr/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16357" y="7727393"/>
              <a:ext cx="3165919" cy="2134465"/>
            </a:xfrm>
            <a:prstGeom prst="rect">
              <a:avLst/>
            </a:prstGeom>
          </p:spPr>
        </p:pic>
        <p:pic>
          <p:nvPicPr>
            <p:cNvPr id="45" name="Immagine 54" descr="Immagine che contiene testo, linea, diagramma, Diagramma&#10;&#10;Il contenuto generato dall'IA potrebbe non essere corretto.">
              <a:extLst>
                <a:ext uri="{FF2B5EF4-FFF2-40B4-BE49-F238E27FC236}">
                  <a16:creationId xmlns:a16="http://schemas.microsoft.com/office/drawing/2014/main" id="{B9CB75D0-9B5D-8E48-AA18-F3C40801F5EF}"/>
                </a:ext>
              </a:extLst>
            </p:cNvPr>
            <p:cNvPicPr/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31943" y="9245934"/>
              <a:ext cx="3882281" cy="2734501"/>
            </a:xfrm>
            <a:prstGeom prst="rect">
              <a:avLst/>
            </a:prstGeom>
          </p:spPr>
        </p:pic>
        <p:pic>
          <p:nvPicPr>
            <p:cNvPr id="46" name="Immagine 55" descr="Immagine che contiene testo, schermata, aria aperta&#10;&#10;Il contenuto generato dall'IA potrebbe non essere corretto.">
              <a:extLst>
                <a:ext uri="{FF2B5EF4-FFF2-40B4-BE49-F238E27FC236}">
                  <a16:creationId xmlns:a16="http://schemas.microsoft.com/office/drawing/2014/main" id="{0C288164-41E1-0E4F-9329-F2D5B5FD33C8}"/>
                </a:ext>
              </a:extLst>
            </p:cNvPr>
            <p:cNvPicPr/>
            <p:nvPr/>
          </p:nvPicPr>
          <p:blipFill rotWithShape="1"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150490" y="8860549"/>
              <a:ext cx="3444177" cy="2332331"/>
            </a:xfrm>
            <a:prstGeom prst="rect">
              <a:avLst/>
            </a:prstGeom>
          </p:spPr>
        </p:pic>
        <p:pic>
          <p:nvPicPr>
            <p:cNvPr id="47" name="Immagine 53">
              <a:extLst>
                <a:ext uri="{FF2B5EF4-FFF2-40B4-BE49-F238E27FC236}">
                  <a16:creationId xmlns:a16="http://schemas.microsoft.com/office/drawing/2014/main" id="{C082DE93-66D0-AD4A-9D67-C1BFF4A551F6}"/>
                </a:ext>
              </a:extLst>
            </p:cNvPr>
            <p:cNvPicPr/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11480" y="8860549"/>
              <a:ext cx="2999098" cy="2653460"/>
            </a:xfrm>
            <a:prstGeom prst="rect">
              <a:avLst/>
            </a:prstGeom>
          </p:spPr>
        </p:pic>
        <p:cxnSp>
          <p:nvCxnSpPr>
            <p:cNvPr id="48" name="Connettore diritto 101">
              <a:extLst>
                <a:ext uri="{FF2B5EF4-FFF2-40B4-BE49-F238E27FC236}">
                  <a16:creationId xmlns:a16="http://schemas.microsoft.com/office/drawing/2014/main" id="{AC14FD02-970E-F840-B96E-02E8ADCACAF8}"/>
                </a:ext>
              </a:extLst>
            </p:cNvPr>
            <p:cNvCxnSpPr>
              <a:cxnSpLocks/>
            </p:cNvCxnSpPr>
            <p:nvPr/>
          </p:nvCxnSpPr>
          <p:spPr>
            <a:xfrm>
              <a:off x="13150490" y="3251307"/>
              <a:ext cx="9331786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diritto 103">
              <a:extLst>
                <a:ext uri="{FF2B5EF4-FFF2-40B4-BE49-F238E27FC236}">
                  <a16:creationId xmlns:a16="http://schemas.microsoft.com/office/drawing/2014/main" id="{ED9C5A4C-3327-B94C-92F0-55E4D90694B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5089" y="11176157"/>
              <a:ext cx="2751667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diritto 104">
              <a:extLst>
                <a:ext uri="{FF2B5EF4-FFF2-40B4-BE49-F238E27FC236}">
                  <a16:creationId xmlns:a16="http://schemas.microsoft.com/office/drawing/2014/main" id="{B380A894-8B3C-914B-95A2-0A92F0795895}"/>
                </a:ext>
              </a:extLst>
            </p:cNvPr>
            <p:cNvCxnSpPr>
              <a:cxnSpLocks/>
            </p:cNvCxnSpPr>
            <p:nvPr/>
          </p:nvCxnSpPr>
          <p:spPr>
            <a:xfrm>
              <a:off x="13150490" y="6062771"/>
              <a:ext cx="6165867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diritto 102">
              <a:extLst>
                <a:ext uri="{FF2B5EF4-FFF2-40B4-BE49-F238E27FC236}">
                  <a16:creationId xmlns:a16="http://schemas.microsoft.com/office/drawing/2014/main" id="{33FE663D-5E17-E748-BDA9-53560F103300}"/>
                </a:ext>
              </a:extLst>
            </p:cNvPr>
            <p:cNvCxnSpPr>
              <a:cxnSpLocks/>
            </p:cNvCxnSpPr>
            <p:nvPr/>
          </p:nvCxnSpPr>
          <p:spPr>
            <a:xfrm>
              <a:off x="13150490" y="3213611"/>
              <a:ext cx="0" cy="7962546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diritto 119">
              <a:extLst>
                <a:ext uri="{FF2B5EF4-FFF2-40B4-BE49-F238E27FC236}">
                  <a16:creationId xmlns:a16="http://schemas.microsoft.com/office/drawing/2014/main" id="{86A3F10E-92DD-FD4C-BC81-11752136DFC8}"/>
                </a:ext>
              </a:extLst>
            </p:cNvPr>
            <p:cNvCxnSpPr>
              <a:cxnSpLocks/>
            </p:cNvCxnSpPr>
            <p:nvPr/>
          </p:nvCxnSpPr>
          <p:spPr>
            <a:xfrm>
              <a:off x="22492499" y="3213611"/>
              <a:ext cx="0" cy="8775398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diritto 121">
              <a:extLst>
                <a:ext uri="{FF2B5EF4-FFF2-40B4-BE49-F238E27FC236}">
                  <a16:creationId xmlns:a16="http://schemas.microsoft.com/office/drawing/2014/main" id="{5FA8F3DE-FAFC-E546-9D18-06F9246F038A}"/>
                </a:ext>
              </a:extLst>
            </p:cNvPr>
            <p:cNvCxnSpPr>
              <a:cxnSpLocks/>
            </p:cNvCxnSpPr>
            <p:nvPr/>
          </p:nvCxnSpPr>
          <p:spPr>
            <a:xfrm>
              <a:off x="19270620" y="3251307"/>
              <a:ext cx="0" cy="5994627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diritto 123">
              <a:extLst>
                <a:ext uri="{FF2B5EF4-FFF2-40B4-BE49-F238E27FC236}">
                  <a16:creationId xmlns:a16="http://schemas.microsoft.com/office/drawing/2014/main" id="{EC855292-B5B9-5942-AA53-1F36AECFB73C}"/>
                </a:ext>
              </a:extLst>
            </p:cNvPr>
            <p:cNvCxnSpPr>
              <a:cxnSpLocks/>
            </p:cNvCxnSpPr>
            <p:nvPr/>
          </p:nvCxnSpPr>
          <p:spPr>
            <a:xfrm>
              <a:off x="13150490" y="8794625"/>
              <a:ext cx="6105166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diritto 125">
              <a:extLst>
                <a:ext uri="{FF2B5EF4-FFF2-40B4-BE49-F238E27FC236}">
                  <a16:creationId xmlns:a16="http://schemas.microsoft.com/office/drawing/2014/main" id="{60D15C25-92D7-5D4B-A078-5C6DB8052483}"/>
                </a:ext>
              </a:extLst>
            </p:cNvPr>
            <p:cNvCxnSpPr>
              <a:cxnSpLocks/>
            </p:cNvCxnSpPr>
            <p:nvPr/>
          </p:nvCxnSpPr>
          <p:spPr>
            <a:xfrm>
              <a:off x="19223567" y="9266628"/>
              <a:ext cx="3290657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diritto 131">
              <a:extLst>
                <a:ext uri="{FF2B5EF4-FFF2-40B4-BE49-F238E27FC236}">
                  <a16:creationId xmlns:a16="http://schemas.microsoft.com/office/drawing/2014/main" id="{CC140853-FC26-7C42-A0B2-87A663885C6C}"/>
                </a:ext>
              </a:extLst>
            </p:cNvPr>
            <p:cNvCxnSpPr>
              <a:cxnSpLocks/>
            </p:cNvCxnSpPr>
            <p:nvPr/>
          </p:nvCxnSpPr>
          <p:spPr>
            <a:xfrm>
              <a:off x="15876756" y="8794625"/>
              <a:ext cx="0" cy="2779466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diritto 138">
              <a:extLst>
                <a:ext uri="{FF2B5EF4-FFF2-40B4-BE49-F238E27FC236}">
                  <a16:creationId xmlns:a16="http://schemas.microsoft.com/office/drawing/2014/main" id="{A889CE0B-176C-0C47-98FE-A4E04EA1997D}"/>
                </a:ext>
              </a:extLst>
            </p:cNvPr>
            <p:cNvCxnSpPr>
              <a:cxnSpLocks/>
            </p:cNvCxnSpPr>
            <p:nvPr/>
          </p:nvCxnSpPr>
          <p:spPr>
            <a:xfrm>
              <a:off x="18873956" y="8798718"/>
              <a:ext cx="0" cy="3207223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diritto 141">
              <a:extLst>
                <a:ext uri="{FF2B5EF4-FFF2-40B4-BE49-F238E27FC236}">
                  <a16:creationId xmlns:a16="http://schemas.microsoft.com/office/drawing/2014/main" id="{9F0B5A7D-4E1D-B54A-91C1-05512B8FAF83}"/>
                </a:ext>
              </a:extLst>
            </p:cNvPr>
            <p:cNvCxnSpPr>
              <a:cxnSpLocks/>
            </p:cNvCxnSpPr>
            <p:nvPr/>
          </p:nvCxnSpPr>
          <p:spPr>
            <a:xfrm>
              <a:off x="15855591" y="11557000"/>
              <a:ext cx="3050476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diritto 147">
              <a:extLst>
                <a:ext uri="{FF2B5EF4-FFF2-40B4-BE49-F238E27FC236}">
                  <a16:creationId xmlns:a16="http://schemas.microsoft.com/office/drawing/2014/main" id="{5D39A130-2E43-F243-B7C2-91B0C38829D2}"/>
                </a:ext>
              </a:extLst>
            </p:cNvPr>
            <p:cNvCxnSpPr>
              <a:cxnSpLocks/>
            </p:cNvCxnSpPr>
            <p:nvPr/>
          </p:nvCxnSpPr>
          <p:spPr>
            <a:xfrm>
              <a:off x="18873956" y="11980435"/>
              <a:ext cx="3640268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o 1044">
            <a:extLst>
              <a:ext uri="{FF2B5EF4-FFF2-40B4-BE49-F238E27FC236}">
                <a16:creationId xmlns:a16="http://schemas.microsoft.com/office/drawing/2014/main" id="{F9CDD810-407D-8543-97A9-4FBBC0D38BFE}"/>
              </a:ext>
            </a:extLst>
          </p:cNvPr>
          <p:cNvGrpSpPr/>
          <p:nvPr/>
        </p:nvGrpSpPr>
        <p:grpSpPr>
          <a:xfrm>
            <a:off x="182934" y="1901450"/>
            <a:ext cx="11662859" cy="4402227"/>
            <a:chOff x="341476" y="3549373"/>
            <a:chExt cx="21770670" cy="8217491"/>
          </a:xfrm>
        </p:grpSpPr>
        <p:grpSp>
          <p:nvGrpSpPr>
            <p:cNvPr id="61" name="Gruppo 1043">
              <a:extLst>
                <a:ext uri="{FF2B5EF4-FFF2-40B4-BE49-F238E27FC236}">
                  <a16:creationId xmlns:a16="http://schemas.microsoft.com/office/drawing/2014/main" id="{20BEE66A-0641-FA48-9A42-145A34EFA2FA}"/>
                </a:ext>
              </a:extLst>
            </p:cNvPr>
            <p:cNvGrpSpPr/>
            <p:nvPr/>
          </p:nvGrpSpPr>
          <p:grpSpPr>
            <a:xfrm>
              <a:off x="341476" y="3941782"/>
              <a:ext cx="10798462" cy="7825082"/>
              <a:chOff x="341476" y="3941782"/>
              <a:chExt cx="10798462" cy="7825082"/>
            </a:xfrm>
          </p:grpSpPr>
          <p:sp>
            <p:nvSpPr>
              <p:cNvPr id="63" name="CasellaDiTesto 45">
                <a:extLst>
                  <a:ext uri="{FF2B5EF4-FFF2-40B4-BE49-F238E27FC236}">
                    <a16:creationId xmlns:a16="http://schemas.microsoft.com/office/drawing/2014/main" id="{012DB16A-1F47-BA45-934C-6412A868E5CD}"/>
                  </a:ext>
                </a:extLst>
              </p:cNvPr>
              <p:cNvSpPr txBox="1"/>
              <p:nvPr/>
            </p:nvSpPr>
            <p:spPr>
              <a:xfrm>
                <a:off x="5477768" y="3941782"/>
                <a:ext cx="5566880" cy="4577937"/>
              </a:xfrm>
              <a:custGeom>
                <a:avLst/>
                <a:gdLst>
                  <a:gd name="connsiteX0" fmla="*/ 0 w 5566880"/>
                  <a:gd name="connsiteY0" fmla="*/ 0 h 4577937"/>
                  <a:gd name="connsiteX1" fmla="*/ 668026 w 5566880"/>
                  <a:gd name="connsiteY1" fmla="*/ 0 h 4577937"/>
                  <a:gd name="connsiteX2" fmla="*/ 1113376 w 5566880"/>
                  <a:gd name="connsiteY2" fmla="*/ 0 h 4577937"/>
                  <a:gd name="connsiteX3" fmla="*/ 1614395 w 5566880"/>
                  <a:gd name="connsiteY3" fmla="*/ 0 h 4577937"/>
                  <a:gd name="connsiteX4" fmla="*/ 2059746 w 5566880"/>
                  <a:gd name="connsiteY4" fmla="*/ 0 h 4577937"/>
                  <a:gd name="connsiteX5" fmla="*/ 2449427 w 5566880"/>
                  <a:gd name="connsiteY5" fmla="*/ 0 h 4577937"/>
                  <a:gd name="connsiteX6" fmla="*/ 2894778 w 5566880"/>
                  <a:gd name="connsiteY6" fmla="*/ 0 h 4577937"/>
                  <a:gd name="connsiteX7" fmla="*/ 3284459 w 5566880"/>
                  <a:gd name="connsiteY7" fmla="*/ 0 h 4577937"/>
                  <a:gd name="connsiteX8" fmla="*/ 3841147 w 5566880"/>
                  <a:gd name="connsiteY8" fmla="*/ 0 h 4577937"/>
                  <a:gd name="connsiteX9" fmla="*/ 4397835 w 5566880"/>
                  <a:gd name="connsiteY9" fmla="*/ 0 h 4577937"/>
                  <a:gd name="connsiteX10" fmla="*/ 5010192 w 5566880"/>
                  <a:gd name="connsiteY10" fmla="*/ 0 h 4577937"/>
                  <a:gd name="connsiteX11" fmla="*/ 5566880 w 5566880"/>
                  <a:gd name="connsiteY11" fmla="*/ 0 h 4577937"/>
                  <a:gd name="connsiteX12" fmla="*/ 5566880 w 5566880"/>
                  <a:gd name="connsiteY12" fmla="*/ 572242 h 4577937"/>
                  <a:gd name="connsiteX13" fmla="*/ 5566880 w 5566880"/>
                  <a:gd name="connsiteY13" fmla="*/ 1052926 h 4577937"/>
                  <a:gd name="connsiteX14" fmla="*/ 5566880 w 5566880"/>
                  <a:gd name="connsiteY14" fmla="*/ 1579388 h 4577937"/>
                  <a:gd name="connsiteX15" fmla="*/ 5566880 w 5566880"/>
                  <a:gd name="connsiteY15" fmla="*/ 2014292 h 4577937"/>
                  <a:gd name="connsiteX16" fmla="*/ 5566880 w 5566880"/>
                  <a:gd name="connsiteY16" fmla="*/ 2632314 h 4577937"/>
                  <a:gd name="connsiteX17" fmla="*/ 5566880 w 5566880"/>
                  <a:gd name="connsiteY17" fmla="*/ 3204556 h 4577937"/>
                  <a:gd name="connsiteX18" fmla="*/ 5566880 w 5566880"/>
                  <a:gd name="connsiteY18" fmla="*/ 3731019 h 4577937"/>
                  <a:gd name="connsiteX19" fmla="*/ 5566880 w 5566880"/>
                  <a:gd name="connsiteY19" fmla="*/ 4577937 h 4577937"/>
                  <a:gd name="connsiteX20" fmla="*/ 4954523 w 5566880"/>
                  <a:gd name="connsiteY20" fmla="*/ 4577937 h 4577937"/>
                  <a:gd name="connsiteX21" fmla="*/ 4453504 w 5566880"/>
                  <a:gd name="connsiteY21" fmla="*/ 4577937 h 4577937"/>
                  <a:gd name="connsiteX22" fmla="*/ 3896816 w 5566880"/>
                  <a:gd name="connsiteY22" fmla="*/ 4577937 h 4577937"/>
                  <a:gd name="connsiteX23" fmla="*/ 3507134 w 5566880"/>
                  <a:gd name="connsiteY23" fmla="*/ 4577937 h 4577937"/>
                  <a:gd name="connsiteX24" fmla="*/ 3006115 w 5566880"/>
                  <a:gd name="connsiteY24" fmla="*/ 4577937 h 4577937"/>
                  <a:gd name="connsiteX25" fmla="*/ 2393758 w 5566880"/>
                  <a:gd name="connsiteY25" fmla="*/ 4577937 h 4577937"/>
                  <a:gd name="connsiteX26" fmla="*/ 1892739 w 5566880"/>
                  <a:gd name="connsiteY26" fmla="*/ 4577937 h 4577937"/>
                  <a:gd name="connsiteX27" fmla="*/ 1224714 w 5566880"/>
                  <a:gd name="connsiteY27" fmla="*/ 4577937 h 4577937"/>
                  <a:gd name="connsiteX28" fmla="*/ 612357 w 5566880"/>
                  <a:gd name="connsiteY28" fmla="*/ 4577937 h 4577937"/>
                  <a:gd name="connsiteX29" fmla="*/ 0 w 5566880"/>
                  <a:gd name="connsiteY29" fmla="*/ 4577937 h 4577937"/>
                  <a:gd name="connsiteX30" fmla="*/ 0 w 5566880"/>
                  <a:gd name="connsiteY30" fmla="*/ 4051474 h 4577937"/>
                  <a:gd name="connsiteX31" fmla="*/ 0 w 5566880"/>
                  <a:gd name="connsiteY31" fmla="*/ 3570791 h 4577937"/>
                  <a:gd name="connsiteX32" fmla="*/ 0 w 5566880"/>
                  <a:gd name="connsiteY32" fmla="*/ 3044328 h 4577937"/>
                  <a:gd name="connsiteX33" fmla="*/ 0 w 5566880"/>
                  <a:gd name="connsiteY33" fmla="*/ 2609424 h 4577937"/>
                  <a:gd name="connsiteX34" fmla="*/ 0 w 5566880"/>
                  <a:gd name="connsiteY34" fmla="*/ 2128741 h 4577937"/>
                  <a:gd name="connsiteX35" fmla="*/ 0 w 5566880"/>
                  <a:gd name="connsiteY35" fmla="*/ 1510719 h 4577937"/>
                  <a:gd name="connsiteX36" fmla="*/ 0 w 5566880"/>
                  <a:gd name="connsiteY36" fmla="*/ 938477 h 4577937"/>
                  <a:gd name="connsiteX37" fmla="*/ 0 w 5566880"/>
                  <a:gd name="connsiteY37" fmla="*/ 0 h 4577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66880" h="4577937" fill="none" extrusionOk="0">
                    <a:moveTo>
                      <a:pt x="0" y="0"/>
                    </a:moveTo>
                    <a:cubicBezTo>
                      <a:pt x="327121" y="-31227"/>
                      <a:pt x="493510" y="35515"/>
                      <a:pt x="668026" y="0"/>
                    </a:cubicBezTo>
                    <a:cubicBezTo>
                      <a:pt x="842542" y="-35515"/>
                      <a:pt x="934834" y="10350"/>
                      <a:pt x="1113376" y="0"/>
                    </a:cubicBezTo>
                    <a:cubicBezTo>
                      <a:pt x="1291918" y="-10350"/>
                      <a:pt x="1413621" y="38233"/>
                      <a:pt x="1614395" y="0"/>
                    </a:cubicBezTo>
                    <a:cubicBezTo>
                      <a:pt x="1815169" y="-38233"/>
                      <a:pt x="1962128" y="52991"/>
                      <a:pt x="2059746" y="0"/>
                    </a:cubicBezTo>
                    <a:cubicBezTo>
                      <a:pt x="2157364" y="-52991"/>
                      <a:pt x="2256129" y="5628"/>
                      <a:pt x="2449427" y="0"/>
                    </a:cubicBezTo>
                    <a:cubicBezTo>
                      <a:pt x="2642725" y="-5628"/>
                      <a:pt x="2711394" y="517"/>
                      <a:pt x="2894778" y="0"/>
                    </a:cubicBezTo>
                    <a:cubicBezTo>
                      <a:pt x="3078162" y="-517"/>
                      <a:pt x="3099343" y="41115"/>
                      <a:pt x="3284459" y="0"/>
                    </a:cubicBezTo>
                    <a:cubicBezTo>
                      <a:pt x="3469575" y="-41115"/>
                      <a:pt x="3574912" y="32631"/>
                      <a:pt x="3841147" y="0"/>
                    </a:cubicBezTo>
                    <a:cubicBezTo>
                      <a:pt x="4107382" y="-32631"/>
                      <a:pt x="4233318" y="64277"/>
                      <a:pt x="4397835" y="0"/>
                    </a:cubicBezTo>
                    <a:cubicBezTo>
                      <a:pt x="4562352" y="-64277"/>
                      <a:pt x="4756159" y="49439"/>
                      <a:pt x="5010192" y="0"/>
                    </a:cubicBezTo>
                    <a:cubicBezTo>
                      <a:pt x="5264225" y="-49439"/>
                      <a:pt x="5393601" y="47811"/>
                      <a:pt x="5566880" y="0"/>
                    </a:cubicBezTo>
                    <a:cubicBezTo>
                      <a:pt x="5586150" y="231329"/>
                      <a:pt x="5503267" y="430172"/>
                      <a:pt x="5566880" y="572242"/>
                    </a:cubicBezTo>
                    <a:cubicBezTo>
                      <a:pt x="5630493" y="714312"/>
                      <a:pt x="5510290" y="825556"/>
                      <a:pt x="5566880" y="1052926"/>
                    </a:cubicBezTo>
                    <a:cubicBezTo>
                      <a:pt x="5623470" y="1280296"/>
                      <a:pt x="5558862" y="1342645"/>
                      <a:pt x="5566880" y="1579388"/>
                    </a:cubicBezTo>
                    <a:cubicBezTo>
                      <a:pt x="5574898" y="1816131"/>
                      <a:pt x="5521690" y="1891210"/>
                      <a:pt x="5566880" y="2014292"/>
                    </a:cubicBezTo>
                    <a:cubicBezTo>
                      <a:pt x="5612070" y="2137374"/>
                      <a:pt x="5546163" y="2506752"/>
                      <a:pt x="5566880" y="2632314"/>
                    </a:cubicBezTo>
                    <a:cubicBezTo>
                      <a:pt x="5587597" y="2757876"/>
                      <a:pt x="5515655" y="3084458"/>
                      <a:pt x="5566880" y="3204556"/>
                    </a:cubicBezTo>
                    <a:cubicBezTo>
                      <a:pt x="5618105" y="3324654"/>
                      <a:pt x="5504541" y="3514695"/>
                      <a:pt x="5566880" y="3731019"/>
                    </a:cubicBezTo>
                    <a:cubicBezTo>
                      <a:pt x="5629219" y="3947343"/>
                      <a:pt x="5561564" y="4326557"/>
                      <a:pt x="5566880" y="4577937"/>
                    </a:cubicBezTo>
                    <a:cubicBezTo>
                      <a:pt x="5261865" y="4612783"/>
                      <a:pt x="5151671" y="4551692"/>
                      <a:pt x="4954523" y="4577937"/>
                    </a:cubicBezTo>
                    <a:cubicBezTo>
                      <a:pt x="4757375" y="4604182"/>
                      <a:pt x="4635772" y="4544328"/>
                      <a:pt x="4453504" y="4577937"/>
                    </a:cubicBezTo>
                    <a:cubicBezTo>
                      <a:pt x="4271236" y="4611546"/>
                      <a:pt x="4045019" y="4511345"/>
                      <a:pt x="3896816" y="4577937"/>
                    </a:cubicBezTo>
                    <a:cubicBezTo>
                      <a:pt x="3748613" y="4644529"/>
                      <a:pt x="3628847" y="4545369"/>
                      <a:pt x="3507134" y="4577937"/>
                    </a:cubicBezTo>
                    <a:cubicBezTo>
                      <a:pt x="3385421" y="4610505"/>
                      <a:pt x="3134895" y="4565042"/>
                      <a:pt x="3006115" y="4577937"/>
                    </a:cubicBezTo>
                    <a:cubicBezTo>
                      <a:pt x="2877335" y="4590832"/>
                      <a:pt x="2550112" y="4564758"/>
                      <a:pt x="2393758" y="4577937"/>
                    </a:cubicBezTo>
                    <a:cubicBezTo>
                      <a:pt x="2237404" y="4591116"/>
                      <a:pt x="2139973" y="4571562"/>
                      <a:pt x="1892739" y="4577937"/>
                    </a:cubicBezTo>
                    <a:cubicBezTo>
                      <a:pt x="1645505" y="4584312"/>
                      <a:pt x="1522447" y="4518503"/>
                      <a:pt x="1224714" y="4577937"/>
                    </a:cubicBezTo>
                    <a:cubicBezTo>
                      <a:pt x="926981" y="4637371"/>
                      <a:pt x="768920" y="4524565"/>
                      <a:pt x="612357" y="4577937"/>
                    </a:cubicBezTo>
                    <a:cubicBezTo>
                      <a:pt x="455794" y="4631309"/>
                      <a:pt x="129285" y="4540387"/>
                      <a:pt x="0" y="4577937"/>
                    </a:cubicBezTo>
                    <a:cubicBezTo>
                      <a:pt x="-56377" y="4348741"/>
                      <a:pt x="36073" y="4219668"/>
                      <a:pt x="0" y="4051474"/>
                    </a:cubicBezTo>
                    <a:cubicBezTo>
                      <a:pt x="-36073" y="3883280"/>
                      <a:pt x="51188" y="3761588"/>
                      <a:pt x="0" y="3570791"/>
                    </a:cubicBezTo>
                    <a:cubicBezTo>
                      <a:pt x="-51188" y="3379994"/>
                      <a:pt x="2839" y="3248759"/>
                      <a:pt x="0" y="3044328"/>
                    </a:cubicBezTo>
                    <a:cubicBezTo>
                      <a:pt x="-2839" y="2839897"/>
                      <a:pt x="23078" y="2808625"/>
                      <a:pt x="0" y="2609424"/>
                    </a:cubicBezTo>
                    <a:cubicBezTo>
                      <a:pt x="-23078" y="2410223"/>
                      <a:pt x="3796" y="2326043"/>
                      <a:pt x="0" y="2128741"/>
                    </a:cubicBezTo>
                    <a:cubicBezTo>
                      <a:pt x="-3796" y="1931439"/>
                      <a:pt x="40511" y="1643692"/>
                      <a:pt x="0" y="1510719"/>
                    </a:cubicBezTo>
                    <a:cubicBezTo>
                      <a:pt x="-40511" y="1377746"/>
                      <a:pt x="59500" y="1054966"/>
                      <a:pt x="0" y="938477"/>
                    </a:cubicBezTo>
                    <a:cubicBezTo>
                      <a:pt x="-59500" y="821988"/>
                      <a:pt x="30662" y="343239"/>
                      <a:pt x="0" y="0"/>
                    </a:cubicBezTo>
                    <a:close/>
                  </a:path>
                  <a:path w="5566880" h="4577937" stroke="0" extrusionOk="0">
                    <a:moveTo>
                      <a:pt x="0" y="0"/>
                    </a:moveTo>
                    <a:cubicBezTo>
                      <a:pt x="233535" y="-22542"/>
                      <a:pt x="379304" y="61249"/>
                      <a:pt x="612357" y="0"/>
                    </a:cubicBezTo>
                    <a:cubicBezTo>
                      <a:pt x="845410" y="-61249"/>
                      <a:pt x="865556" y="24457"/>
                      <a:pt x="1057707" y="0"/>
                    </a:cubicBezTo>
                    <a:cubicBezTo>
                      <a:pt x="1249858" y="-24457"/>
                      <a:pt x="1475315" y="22102"/>
                      <a:pt x="1614395" y="0"/>
                    </a:cubicBezTo>
                    <a:cubicBezTo>
                      <a:pt x="1753475" y="-22102"/>
                      <a:pt x="1848156" y="46013"/>
                      <a:pt x="2004077" y="0"/>
                    </a:cubicBezTo>
                    <a:cubicBezTo>
                      <a:pt x="2159998" y="-46013"/>
                      <a:pt x="2224937" y="32331"/>
                      <a:pt x="2393758" y="0"/>
                    </a:cubicBezTo>
                    <a:cubicBezTo>
                      <a:pt x="2562579" y="-32331"/>
                      <a:pt x="2677854" y="14928"/>
                      <a:pt x="2839109" y="0"/>
                    </a:cubicBezTo>
                    <a:cubicBezTo>
                      <a:pt x="3000364" y="-14928"/>
                      <a:pt x="3321082" y="45625"/>
                      <a:pt x="3451466" y="0"/>
                    </a:cubicBezTo>
                    <a:cubicBezTo>
                      <a:pt x="3581850" y="-45625"/>
                      <a:pt x="3766868" y="16918"/>
                      <a:pt x="4063822" y="0"/>
                    </a:cubicBezTo>
                    <a:cubicBezTo>
                      <a:pt x="4360776" y="-16918"/>
                      <a:pt x="4413192" y="1300"/>
                      <a:pt x="4564842" y="0"/>
                    </a:cubicBezTo>
                    <a:cubicBezTo>
                      <a:pt x="4716492" y="-1300"/>
                      <a:pt x="4880066" y="13312"/>
                      <a:pt x="5065861" y="0"/>
                    </a:cubicBezTo>
                    <a:cubicBezTo>
                      <a:pt x="5251656" y="-13312"/>
                      <a:pt x="5416169" y="49899"/>
                      <a:pt x="5566880" y="0"/>
                    </a:cubicBezTo>
                    <a:cubicBezTo>
                      <a:pt x="5604764" y="286937"/>
                      <a:pt x="5494685" y="422873"/>
                      <a:pt x="5566880" y="618021"/>
                    </a:cubicBezTo>
                    <a:cubicBezTo>
                      <a:pt x="5639075" y="813169"/>
                      <a:pt x="5546399" y="981214"/>
                      <a:pt x="5566880" y="1144484"/>
                    </a:cubicBezTo>
                    <a:cubicBezTo>
                      <a:pt x="5587361" y="1307754"/>
                      <a:pt x="5562774" y="1570295"/>
                      <a:pt x="5566880" y="1716726"/>
                    </a:cubicBezTo>
                    <a:cubicBezTo>
                      <a:pt x="5570986" y="1863157"/>
                      <a:pt x="5564744" y="2111620"/>
                      <a:pt x="5566880" y="2334748"/>
                    </a:cubicBezTo>
                    <a:cubicBezTo>
                      <a:pt x="5569016" y="2557876"/>
                      <a:pt x="5549084" y="2681394"/>
                      <a:pt x="5566880" y="2998549"/>
                    </a:cubicBezTo>
                    <a:cubicBezTo>
                      <a:pt x="5584676" y="3315704"/>
                      <a:pt x="5517393" y="3440122"/>
                      <a:pt x="5566880" y="3570791"/>
                    </a:cubicBezTo>
                    <a:cubicBezTo>
                      <a:pt x="5616367" y="3701460"/>
                      <a:pt x="5529755" y="4141946"/>
                      <a:pt x="5566880" y="4577937"/>
                    </a:cubicBezTo>
                    <a:cubicBezTo>
                      <a:pt x="5324161" y="4621967"/>
                      <a:pt x="5233065" y="4541275"/>
                      <a:pt x="5065861" y="4577937"/>
                    </a:cubicBezTo>
                    <a:cubicBezTo>
                      <a:pt x="4898657" y="4614599"/>
                      <a:pt x="4721002" y="4551015"/>
                      <a:pt x="4564842" y="4577937"/>
                    </a:cubicBezTo>
                    <a:cubicBezTo>
                      <a:pt x="4408682" y="4604859"/>
                      <a:pt x="4120937" y="4518615"/>
                      <a:pt x="3952485" y="4577937"/>
                    </a:cubicBezTo>
                    <a:cubicBezTo>
                      <a:pt x="3784033" y="4637259"/>
                      <a:pt x="3634245" y="4550533"/>
                      <a:pt x="3340128" y="4577937"/>
                    </a:cubicBezTo>
                    <a:cubicBezTo>
                      <a:pt x="3046011" y="4605341"/>
                      <a:pt x="2931923" y="4505683"/>
                      <a:pt x="2727771" y="4577937"/>
                    </a:cubicBezTo>
                    <a:cubicBezTo>
                      <a:pt x="2523619" y="4650191"/>
                      <a:pt x="2225394" y="4527641"/>
                      <a:pt x="2059746" y="4577937"/>
                    </a:cubicBezTo>
                    <a:cubicBezTo>
                      <a:pt x="1894099" y="4628233"/>
                      <a:pt x="1686841" y="4566811"/>
                      <a:pt x="1447389" y="4577937"/>
                    </a:cubicBezTo>
                    <a:cubicBezTo>
                      <a:pt x="1207937" y="4589063"/>
                      <a:pt x="1059962" y="4569729"/>
                      <a:pt x="835032" y="4577937"/>
                    </a:cubicBezTo>
                    <a:cubicBezTo>
                      <a:pt x="610102" y="4586145"/>
                      <a:pt x="307858" y="4534556"/>
                      <a:pt x="0" y="4577937"/>
                    </a:cubicBezTo>
                    <a:cubicBezTo>
                      <a:pt x="-48362" y="4381520"/>
                      <a:pt x="39633" y="4067984"/>
                      <a:pt x="0" y="3914136"/>
                    </a:cubicBezTo>
                    <a:cubicBezTo>
                      <a:pt x="-39633" y="3760288"/>
                      <a:pt x="55859" y="3440638"/>
                      <a:pt x="0" y="3296115"/>
                    </a:cubicBezTo>
                    <a:cubicBezTo>
                      <a:pt x="-55859" y="3151592"/>
                      <a:pt x="35350" y="3006460"/>
                      <a:pt x="0" y="2861211"/>
                    </a:cubicBezTo>
                    <a:cubicBezTo>
                      <a:pt x="-35350" y="2715962"/>
                      <a:pt x="14952" y="2481434"/>
                      <a:pt x="0" y="2288969"/>
                    </a:cubicBezTo>
                    <a:cubicBezTo>
                      <a:pt x="-14952" y="2096504"/>
                      <a:pt x="46048" y="1945842"/>
                      <a:pt x="0" y="1716726"/>
                    </a:cubicBezTo>
                    <a:cubicBezTo>
                      <a:pt x="-46048" y="1487610"/>
                      <a:pt x="36051" y="1424849"/>
                      <a:pt x="0" y="1236043"/>
                    </a:cubicBezTo>
                    <a:cubicBezTo>
                      <a:pt x="-36051" y="1047237"/>
                      <a:pt x="4853" y="917940"/>
                      <a:pt x="0" y="801139"/>
                    </a:cubicBezTo>
                    <a:cubicBezTo>
                      <a:pt x="-4853" y="684338"/>
                      <a:pt x="87347" y="338453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75000"/>
                </a:srgbClr>
              </a:solidFill>
              <a:ln w="28575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3859580822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153076" indent="-153076" algn="just">
                  <a:lnSpc>
                    <a:spcPct val="107000"/>
                  </a:lnSpc>
                  <a:spcAft>
                    <a:spcPts val="429"/>
                  </a:spcAft>
                  <a:buSzPts val="1000"/>
                  <a:buFont typeface="Wingdings" panose="05000000000000000000" pitchFamily="2" charset="2"/>
                  <a:buChar char="Ø"/>
                  <a:tabLst>
                    <a:tab pos="244922" algn="l"/>
                  </a:tabLst>
                </a:pPr>
                <a:r>
                  <a:rPr lang="en-GB" sz="964" cap="small" dirty="0">
                    <a:latin typeface="Titillium" panose="020B0604020202020204" charset="0"/>
                    <a:ea typeface="Titillium" panose="020B0604020202020204" charset="0"/>
                    <a:cs typeface="Titillium" panose="020B0604020202020204" charset="0"/>
                  </a:rPr>
                  <a:t>22 velocimeters, with a total ensemble of 33 velocity measurement channels;</a:t>
                </a:r>
                <a:endParaRPr lang="it-IT" sz="964" cap="small" dirty="0">
                  <a:latin typeface="Titillium" panose="020B0604020202020204" charset="0"/>
                  <a:ea typeface="Titillium" panose="020B0604020202020204" charset="0"/>
                  <a:cs typeface="Titillium" panose="020B0604020202020204" charset="0"/>
                </a:endParaRPr>
              </a:p>
              <a:p>
                <a:pPr marL="153076" indent="-153076" algn="just">
                  <a:lnSpc>
                    <a:spcPct val="107000"/>
                  </a:lnSpc>
                  <a:spcAft>
                    <a:spcPts val="429"/>
                  </a:spcAft>
                  <a:buSzPts val="1000"/>
                  <a:buFont typeface="Wingdings" panose="05000000000000000000" pitchFamily="2" charset="2"/>
                  <a:buChar char="Ø"/>
                  <a:tabLst>
                    <a:tab pos="244922" algn="l"/>
                  </a:tabLst>
                </a:pPr>
                <a:r>
                  <a:rPr lang="en-GB" sz="964" cap="small" dirty="0">
                    <a:latin typeface="Titillium" panose="020B0604020202020204" charset="0"/>
                    <a:ea typeface="Titillium" panose="020B0604020202020204" charset="0"/>
                    <a:cs typeface="Titillium" panose="020B0604020202020204" charset="0"/>
                  </a:rPr>
                  <a:t>22 inclinometers, delivering 26 measurement channels, including 5 integrated thermistors for thermal compensation;</a:t>
                </a:r>
                <a:endParaRPr lang="it-IT" sz="964" cap="small" dirty="0">
                  <a:latin typeface="Titillium" panose="020B0604020202020204" charset="0"/>
                  <a:ea typeface="Titillium" panose="020B0604020202020204" charset="0"/>
                  <a:cs typeface="Titillium" panose="020B0604020202020204" charset="0"/>
                </a:endParaRPr>
              </a:p>
              <a:p>
                <a:pPr marL="153076" indent="-153076" algn="just">
                  <a:lnSpc>
                    <a:spcPct val="107000"/>
                  </a:lnSpc>
                  <a:spcAft>
                    <a:spcPts val="429"/>
                  </a:spcAft>
                  <a:buSzPts val="1000"/>
                  <a:buFont typeface="Wingdings" panose="05000000000000000000" pitchFamily="2" charset="2"/>
                  <a:buChar char="Ø"/>
                  <a:tabLst>
                    <a:tab pos="244922" algn="l"/>
                  </a:tabLst>
                </a:pPr>
                <a:r>
                  <a:rPr lang="it-IT" sz="964" cap="small" dirty="0">
                    <a:latin typeface="Titillium" panose="020B0604020202020204" charset="0"/>
                    <a:ea typeface="Titillium" panose="020B0604020202020204" charset="0"/>
                    <a:cs typeface="Titillium" panose="020B0604020202020204" charset="0"/>
                  </a:rPr>
                  <a:t>10 </a:t>
                </a:r>
                <a:r>
                  <a:rPr lang="it-IT" sz="964" cap="small" dirty="0" err="1">
                    <a:latin typeface="Titillium" panose="020B0604020202020204" charset="0"/>
                    <a:ea typeface="Titillium" panose="020B0604020202020204" charset="0"/>
                    <a:cs typeface="Titillium" panose="020B0604020202020204" charset="0"/>
                  </a:rPr>
                  <a:t>displacement</a:t>
                </a:r>
                <a:r>
                  <a:rPr lang="it-IT" sz="964" cap="small" dirty="0">
                    <a:latin typeface="Titillium" panose="020B0604020202020204" charset="0"/>
                    <a:ea typeface="Titillium" panose="020B0604020202020204" charset="0"/>
                    <a:cs typeface="Titillium" panose="020B0604020202020204" charset="0"/>
                  </a:rPr>
                  <a:t> </a:t>
                </a:r>
                <a:r>
                  <a:rPr lang="it-IT" sz="964" cap="small" dirty="0" err="1">
                    <a:latin typeface="Titillium" panose="020B0604020202020204" charset="0"/>
                    <a:ea typeface="Titillium" panose="020B0604020202020204" charset="0"/>
                    <a:cs typeface="Titillium" panose="020B0604020202020204" charset="0"/>
                  </a:rPr>
                  <a:t>transducers</a:t>
                </a:r>
                <a:r>
                  <a:rPr lang="it-IT" sz="964" cap="small" dirty="0">
                    <a:latin typeface="Titillium" panose="020B0604020202020204" charset="0"/>
                    <a:ea typeface="Titillium" panose="020B0604020202020204" charset="0"/>
                    <a:cs typeface="Titillium" panose="020B0604020202020204" charset="0"/>
                  </a:rPr>
                  <a:t>;</a:t>
                </a:r>
              </a:p>
              <a:p>
                <a:pPr marL="153076" indent="-153076" algn="just">
                  <a:lnSpc>
                    <a:spcPct val="107000"/>
                  </a:lnSpc>
                  <a:spcAft>
                    <a:spcPts val="429"/>
                  </a:spcAft>
                  <a:buSzPts val="1000"/>
                  <a:buFont typeface="Wingdings" panose="05000000000000000000" pitchFamily="2" charset="2"/>
                  <a:buChar char="Ø"/>
                  <a:tabLst>
                    <a:tab pos="244922" algn="l"/>
                  </a:tabLst>
                </a:pPr>
                <a:r>
                  <a:rPr lang="it-IT" sz="964" cap="small" dirty="0">
                    <a:latin typeface="Titillium" panose="020B0604020202020204" charset="0"/>
                    <a:ea typeface="Titillium" panose="020B0604020202020204" charset="0"/>
                    <a:cs typeface="Titillium" panose="020B0604020202020204" charset="0"/>
                  </a:rPr>
                  <a:t>8 “4-wire” strain gauges;</a:t>
                </a:r>
              </a:p>
              <a:p>
                <a:pPr marL="153076" indent="-153076" algn="just">
                  <a:lnSpc>
                    <a:spcPct val="107000"/>
                  </a:lnSpc>
                  <a:spcAft>
                    <a:spcPts val="429"/>
                  </a:spcAft>
                  <a:buSzPts val="1000"/>
                  <a:buFont typeface="Wingdings" panose="05000000000000000000" pitchFamily="2" charset="2"/>
                  <a:buChar char="Ø"/>
                  <a:tabLst>
                    <a:tab pos="244922" algn="l"/>
                  </a:tabLst>
                </a:pPr>
                <a:r>
                  <a:rPr lang="en-GB" sz="964" cap="small" dirty="0">
                    <a:latin typeface="Titillium" panose="020B0604020202020204" charset="0"/>
                    <a:ea typeface="Titillium" panose="020B0604020202020204" charset="0"/>
                    <a:cs typeface="Titillium" panose="020B0604020202020204" charset="0"/>
                  </a:rPr>
                  <a:t>8 biaxial wireless accelerometers, allowing for 16 acceleration measuring channels;</a:t>
                </a:r>
                <a:endParaRPr lang="it-IT" sz="964" cap="small" dirty="0">
                  <a:latin typeface="Titillium" panose="020B0604020202020204" charset="0"/>
                  <a:ea typeface="Titillium" panose="020B0604020202020204" charset="0"/>
                  <a:cs typeface="Titillium" panose="020B0604020202020204" charset="0"/>
                </a:endParaRPr>
              </a:p>
              <a:p>
                <a:pPr marL="153076" indent="-153076" algn="just">
                  <a:lnSpc>
                    <a:spcPct val="107000"/>
                  </a:lnSpc>
                  <a:spcAft>
                    <a:spcPts val="429"/>
                  </a:spcAft>
                  <a:buSzPts val="1000"/>
                  <a:buFont typeface="Wingdings" panose="05000000000000000000" pitchFamily="2" charset="2"/>
                  <a:buChar char="Ø"/>
                  <a:tabLst>
                    <a:tab pos="244922" algn="l"/>
                  </a:tabLst>
                </a:pPr>
                <a:r>
                  <a:rPr lang="en-GB" sz="964" cap="small" dirty="0">
                    <a:latin typeface="Titillium" panose="020B0604020202020204" charset="0"/>
                    <a:ea typeface="Titillium" panose="020B0604020202020204" charset="0"/>
                    <a:cs typeface="Titillium" panose="020B0604020202020204" charset="0"/>
                  </a:rPr>
                  <a:t>1 water level radar (WLR);</a:t>
                </a:r>
                <a:endParaRPr lang="it-IT" sz="964" cap="small" dirty="0">
                  <a:latin typeface="Titillium" panose="020B0604020202020204" charset="0"/>
                  <a:ea typeface="Titillium" panose="020B0604020202020204" charset="0"/>
                  <a:cs typeface="Titillium" panose="020B0604020202020204" charset="0"/>
                </a:endParaRPr>
              </a:p>
              <a:p>
                <a:pPr marL="153076" indent="-153076" algn="just">
                  <a:lnSpc>
                    <a:spcPct val="107000"/>
                  </a:lnSpc>
                  <a:spcAft>
                    <a:spcPts val="429"/>
                  </a:spcAft>
                  <a:buSzPts val="1000"/>
                  <a:buFont typeface="Wingdings" panose="05000000000000000000" pitchFamily="2" charset="2"/>
                  <a:buChar char="Ø"/>
                  <a:tabLst>
                    <a:tab pos="244922" algn="l"/>
                  </a:tabLst>
                </a:pPr>
                <a:r>
                  <a:rPr lang="en-GB" sz="964" cap="small" dirty="0">
                    <a:latin typeface="Titillium" panose="020B0604020202020204" charset="0"/>
                    <a:ea typeface="Titillium" panose="020B0604020202020204" charset="0"/>
                    <a:cs typeface="Titillium" panose="020B0604020202020204" charset="0"/>
                  </a:rPr>
                  <a:t>1 weather station, collecting environmental variables such as wind speed, temperature, and humidity.</a:t>
                </a:r>
                <a:endParaRPr lang="it-IT" sz="964" cap="small" dirty="0">
                  <a:latin typeface="Titillium" panose="020B0604020202020204" charset="0"/>
                  <a:ea typeface="Titillium" panose="020B0604020202020204" charset="0"/>
                  <a:cs typeface="Titillium" panose="020B0604020202020204" charset="0"/>
                </a:endParaRPr>
              </a:p>
            </p:txBody>
          </p:sp>
          <p:sp>
            <p:nvSpPr>
              <p:cNvPr id="64" name="CasellaDiTesto 100">
                <a:extLst>
                  <a:ext uri="{FF2B5EF4-FFF2-40B4-BE49-F238E27FC236}">
                    <a16:creationId xmlns:a16="http://schemas.microsoft.com/office/drawing/2014/main" id="{1ECD35D2-3818-A643-BFDD-662D99B58AB8}"/>
                  </a:ext>
                </a:extLst>
              </p:cNvPr>
              <p:cNvSpPr txBox="1"/>
              <p:nvPr/>
            </p:nvSpPr>
            <p:spPr>
              <a:xfrm>
                <a:off x="341476" y="9245934"/>
                <a:ext cx="10798462" cy="2520930"/>
              </a:xfrm>
              <a:custGeom>
                <a:avLst/>
                <a:gdLst>
                  <a:gd name="connsiteX0" fmla="*/ 0 w 10798462"/>
                  <a:gd name="connsiteY0" fmla="*/ 0 h 2520930"/>
                  <a:gd name="connsiteX1" fmla="*/ 707899 w 10798462"/>
                  <a:gd name="connsiteY1" fmla="*/ 0 h 2520930"/>
                  <a:gd name="connsiteX2" fmla="*/ 1415798 w 10798462"/>
                  <a:gd name="connsiteY2" fmla="*/ 0 h 2520930"/>
                  <a:gd name="connsiteX3" fmla="*/ 1691759 w 10798462"/>
                  <a:gd name="connsiteY3" fmla="*/ 0 h 2520930"/>
                  <a:gd name="connsiteX4" fmla="*/ 2183689 w 10798462"/>
                  <a:gd name="connsiteY4" fmla="*/ 0 h 2520930"/>
                  <a:gd name="connsiteX5" fmla="*/ 2999573 w 10798462"/>
                  <a:gd name="connsiteY5" fmla="*/ 0 h 2520930"/>
                  <a:gd name="connsiteX6" fmla="*/ 3491503 w 10798462"/>
                  <a:gd name="connsiteY6" fmla="*/ 0 h 2520930"/>
                  <a:gd name="connsiteX7" fmla="*/ 4199402 w 10798462"/>
                  <a:gd name="connsiteY7" fmla="*/ 0 h 2520930"/>
                  <a:gd name="connsiteX8" fmla="*/ 4691332 w 10798462"/>
                  <a:gd name="connsiteY8" fmla="*/ 0 h 2520930"/>
                  <a:gd name="connsiteX9" fmla="*/ 4967293 w 10798462"/>
                  <a:gd name="connsiteY9" fmla="*/ 0 h 2520930"/>
                  <a:gd name="connsiteX10" fmla="*/ 5567207 w 10798462"/>
                  <a:gd name="connsiteY10" fmla="*/ 0 h 2520930"/>
                  <a:gd name="connsiteX11" fmla="*/ 6275106 w 10798462"/>
                  <a:gd name="connsiteY11" fmla="*/ 0 h 2520930"/>
                  <a:gd name="connsiteX12" fmla="*/ 6551067 w 10798462"/>
                  <a:gd name="connsiteY12" fmla="*/ 0 h 2520930"/>
                  <a:gd name="connsiteX13" fmla="*/ 7150982 w 10798462"/>
                  <a:gd name="connsiteY13" fmla="*/ 0 h 2520930"/>
                  <a:gd name="connsiteX14" fmla="*/ 7534927 w 10798462"/>
                  <a:gd name="connsiteY14" fmla="*/ 0 h 2520930"/>
                  <a:gd name="connsiteX15" fmla="*/ 8242826 w 10798462"/>
                  <a:gd name="connsiteY15" fmla="*/ 0 h 2520930"/>
                  <a:gd name="connsiteX16" fmla="*/ 8518787 w 10798462"/>
                  <a:gd name="connsiteY16" fmla="*/ 0 h 2520930"/>
                  <a:gd name="connsiteX17" fmla="*/ 8794747 w 10798462"/>
                  <a:gd name="connsiteY17" fmla="*/ 0 h 2520930"/>
                  <a:gd name="connsiteX18" fmla="*/ 9502647 w 10798462"/>
                  <a:gd name="connsiteY18" fmla="*/ 0 h 2520930"/>
                  <a:gd name="connsiteX19" fmla="*/ 9778607 w 10798462"/>
                  <a:gd name="connsiteY19" fmla="*/ 0 h 2520930"/>
                  <a:gd name="connsiteX20" fmla="*/ 10798462 w 10798462"/>
                  <a:gd name="connsiteY20" fmla="*/ 0 h 2520930"/>
                  <a:gd name="connsiteX21" fmla="*/ 10798462 w 10798462"/>
                  <a:gd name="connsiteY21" fmla="*/ 453767 h 2520930"/>
                  <a:gd name="connsiteX22" fmla="*/ 10798462 w 10798462"/>
                  <a:gd name="connsiteY22" fmla="*/ 907535 h 2520930"/>
                  <a:gd name="connsiteX23" fmla="*/ 10798462 w 10798462"/>
                  <a:gd name="connsiteY23" fmla="*/ 1336093 h 2520930"/>
                  <a:gd name="connsiteX24" fmla="*/ 10798462 w 10798462"/>
                  <a:gd name="connsiteY24" fmla="*/ 1890698 h 2520930"/>
                  <a:gd name="connsiteX25" fmla="*/ 10798462 w 10798462"/>
                  <a:gd name="connsiteY25" fmla="*/ 2520930 h 2520930"/>
                  <a:gd name="connsiteX26" fmla="*/ 9982578 w 10798462"/>
                  <a:gd name="connsiteY26" fmla="*/ 2520930 h 2520930"/>
                  <a:gd name="connsiteX27" fmla="*/ 9598633 w 10798462"/>
                  <a:gd name="connsiteY27" fmla="*/ 2520930 h 2520930"/>
                  <a:gd name="connsiteX28" fmla="*/ 8890734 w 10798462"/>
                  <a:gd name="connsiteY28" fmla="*/ 2520930 h 2520930"/>
                  <a:gd name="connsiteX29" fmla="*/ 8182835 w 10798462"/>
                  <a:gd name="connsiteY29" fmla="*/ 2520930 h 2520930"/>
                  <a:gd name="connsiteX30" fmla="*/ 7582920 w 10798462"/>
                  <a:gd name="connsiteY30" fmla="*/ 2520930 h 2520930"/>
                  <a:gd name="connsiteX31" fmla="*/ 6875021 w 10798462"/>
                  <a:gd name="connsiteY31" fmla="*/ 2520930 h 2520930"/>
                  <a:gd name="connsiteX32" fmla="*/ 6599060 w 10798462"/>
                  <a:gd name="connsiteY32" fmla="*/ 2520930 h 2520930"/>
                  <a:gd name="connsiteX33" fmla="*/ 6215115 w 10798462"/>
                  <a:gd name="connsiteY33" fmla="*/ 2520930 h 2520930"/>
                  <a:gd name="connsiteX34" fmla="*/ 5939154 w 10798462"/>
                  <a:gd name="connsiteY34" fmla="*/ 2520930 h 2520930"/>
                  <a:gd name="connsiteX35" fmla="*/ 5231255 w 10798462"/>
                  <a:gd name="connsiteY35" fmla="*/ 2520930 h 2520930"/>
                  <a:gd name="connsiteX36" fmla="*/ 4523356 w 10798462"/>
                  <a:gd name="connsiteY36" fmla="*/ 2520930 h 2520930"/>
                  <a:gd name="connsiteX37" fmla="*/ 4139410 w 10798462"/>
                  <a:gd name="connsiteY37" fmla="*/ 2520930 h 2520930"/>
                  <a:gd name="connsiteX38" fmla="*/ 3539496 w 10798462"/>
                  <a:gd name="connsiteY38" fmla="*/ 2520930 h 2520930"/>
                  <a:gd name="connsiteX39" fmla="*/ 3263535 w 10798462"/>
                  <a:gd name="connsiteY39" fmla="*/ 2520930 h 2520930"/>
                  <a:gd name="connsiteX40" fmla="*/ 2771605 w 10798462"/>
                  <a:gd name="connsiteY40" fmla="*/ 2520930 h 2520930"/>
                  <a:gd name="connsiteX41" fmla="*/ 2495645 w 10798462"/>
                  <a:gd name="connsiteY41" fmla="*/ 2520930 h 2520930"/>
                  <a:gd name="connsiteX42" fmla="*/ 2111699 w 10798462"/>
                  <a:gd name="connsiteY42" fmla="*/ 2520930 h 2520930"/>
                  <a:gd name="connsiteX43" fmla="*/ 1835739 w 10798462"/>
                  <a:gd name="connsiteY43" fmla="*/ 2520930 h 2520930"/>
                  <a:gd name="connsiteX44" fmla="*/ 1559778 w 10798462"/>
                  <a:gd name="connsiteY44" fmla="*/ 2520930 h 2520930"/>
                  <a:gd name="connsiteX45" fmla="*/ 1283817 w 10798462"/>
                  <a:gd name="connsiteY45" fmla="*/ 2520930 h 2520930"/>
                  <a:gd name="connsiteX46" fmla="*/ 683903 w 10798462"/>
                  <a:gd name="connsiteY46" fmla="*/ 2520930 h 2520930"/>
                  <a:gd name="connsiteX47" fmla="*/ 0 w 10798462"/>
                  <a:gd name="connsiteY47" fmla="*/ 2520930 h 2520930"/>
                  <a:gd name="connsiteX48" fmla="*/ 0 w 10798462"/>
                  <a:gd name="connsiteY48" fmla="*/ 2092372 h 2520930"/>
                  <a:gd name="connsiteX49" fmla="*/ 0 w 10798462"/>
                  <a:gd name="connsiteY49" fmla="*/ 1638604 h 2520930"/>
                  <a:gd name="connsiteX50" fmla="*/ 0 w 10798462"/>
                  <a:gd name="connsiteY50" fmla="*/ 1084000 h 2520930"/>
                  <a:gd name="connsiteX51" fmla="*/ 0 w 10798462"/>
                  <a:gd name="connsiteY51" fmla="*/ 655442 h 2520930"/>
                  <a:gd name="connsiteX52" fmla="*/ 0 w 10798462"/>
                  <a:gd name="connsiteY52" fmla="*/ 0 h 2520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798462" h="2520930" fill="none" extrusionOk="0">
                    <a:moveTo>
                      <a:pt x="0" y="0"/>
                    </a:moveTo>
                    <a:cubicBezTo>
                      <a:pt x="195056" y="-6496"/>
                      <a:pt x="413854" y="83220"/>
                      <a:pt x="707899" y="0"/>
                    </a:cubicBezTo>
                    <a:cubicBezTo>
                      <a:pt x="1001944" y="-83220"/>
                      <a:pt x="1092364" y="9195"/>
                      <a:pt x="1415798" y="0"/>
                    </a:cubicBezTo>
                    <a:cubicBezTo>
                      <a:pt x="1739232" y="-9195"/>
                      <a:pt x="1624594" y="19517"/>
                      <a:pt x="1691759" y="0"/>
                    </a:cubicBezTo>
                    <a:cubicBezTo>
                      <a:pt x="1758924" y="-19517"/>
                      <a:pt x="2060129" y="20382"/>
                      <a:pt x="2183689" y="0"/>
                    </a:cubicBezTo>
                    <a:cubicBezTo>
                      <a:pt x="2307249" y="-20382"/>
                      <a:pt x="2746641" y="71853"/>
                      <a:pt x="2999573" y="0"/>
                    </a:cubicBezTo>
                    <a:cubicBezTo>
                      <a:pt x="3252505" y="-71853"/>
                      <a:pt x="3256939" y="54968"/>
                      <a:pt x="3491503" y="0"/>
                    </a:cubicBezTo>
                    <a:cubicBezTo>
                      <a:pt x="3726067" y="-54968"/>
                      <a:pt x="4006406" y="74719"/>
                      <a:pt x="4199402" y="0"/>
                    </a:cubicBezTo>
                    <a:cubicBezTo>
                      <a:pt x="4392398" y="-74719"/>
                      <a:pt x="4499803" y="45162"/>
                      <a:pt x="4691332" y="0"/>
                    </a:cubicBezTo>
                    <a:cubicBezTo>
                      <a:pt x="4882861" y="-45162"/>
                      <a:pt x="4857755" y="22871"/>
                      <a:pt x="4967293" y="0"/>
                    </a:cubicBezTo>
                    <a:cubicBezTo>
                      <a:pt x="5076831" y="-22871"/>
                      <a:pt x="5446035" y="66610"/>
                      <a:pt x="5567207" y="0"/>
                    </a:cubicBezTo>
                    <a:cubicBezTo>
                      <a:pt x="5688379" y="-66610"/>
                      <a:pt x="5976783" y="10557"/>
                      <a:pt x="6275106" y="0"/>
                    </a:cubicBezTo>
                    <a:cubicBezTo>
                      <a:pt x="6573429" y="-10557"/>
                      <a:pt x="6458906" y="897"/>
                      <a:pt x="6551067" y="0"/>
                    </a:cubicBezTo>
                    <a:cubicBezTo>
                      <a:pt x="6643228" y="-897"/>
                      <a:pt x="6886148" y="28018"/>
                      <a:pt x="7150982" y="0"/>
                    </a:cubicBezTo>
                    <a:cubicBezTo>
                      <a:pt x="7415816" y="-28018"/>
                      <a:pt x="7416329" y="45556"/>
                      <a:pt x="7534927" y="0"/>
                    </a:cubicBezTo>
                    <a:cubicBezTo>
                      <a:pt x="7653526" y="-45556"/>
                      <a:pt x="8100453" y="21633"/>
                      <a:pt x="8242826" y="0"/>
                    </a:cubicBezTo>
                    <a:cubicBezTo>
                      <a:pt x="8385199" y="-21633"/>
                      <a:pt x="8440535" y="28494"/>
                      <a:pt x="8518787" y="0"/>
                    </a:cubicBezTo>
                    <a:cubicBezTo>
                      <a:pt x="8597039" y="-28494"/>
                      <a:pt x="8723928" y="9887"/>
                      <a:pt x="8794747" y="0"/>
                    </a:cubicBezTo>
                    <a:cubicBezTo>
                      <a:pt x="8865566" y="-9887"/>
                      <a:pt x="9285506" y="74256"/>
                      <a:pt x="9502647" y="0"/>
                    </a:cubicBezTo>
                    <a:cubicBezTo>
                      <a:pt x="9719788" y="-74256"/>
                      <a:pt x="9655856" y="7511"/>
                      <a:pt x="9778607" y="0"/>
                    </a:cubicBezTo>
                    <a:cubicBezTo>
                      <a:pt x="9901358" y="-7511"/>
                      <a:pt x="10571874" y="95238"/>
                      <a:pt x="10798462" y="0"/>
                    </a:cubicBezTo>
                    <a:cubicBezTo>
                      <a:pt x="10801959" y="180066"/>
                      <a:pt x="10797418" y="317900"/>
                      <a:pt x="10798462" y="453767"/>
                    </a:cubicBezTo>
                    <a:cubicBezTo>
                      <a:pt x="10799506" y="589634"/>
                      <a:pt x="10793871" y="685054"/>
                      <a:pt x="10798462" y="907535"/>
                    </a:cubicBezTo>
                    <a:cubicBezTo>
                      <a:pt x="10803053" y="1130016"/>
                      <a:pt x="10783145" y="1186769"/>
                      <a:pt x="10798462" y="1336093"/>
                    </a:cubicBezTo>
                    <a:cubicBezTo>
                      <a:pt x="10813779" y="1485417"/>
                      <a:pt x="10794331" y="1753415"/>
                      <a:pt x="10798462" y="1890698"/>
                    </a:cubicBezTo>
                    <a:cubicBezTo>
                      <a:pt x="10802593" y="2027981"/>
                      <a:pt x="10751516" y="2304667"/>
                      <a:pt x="10798462" y="2520930"/>
                    </a:cubicBezTo>
                    <a:cubicBezTo>
                      <a:pt x="10480812" y="2542186"/>
                      <a:pt x="10179181" y="2483148"/>
                      <a:pt x="9982578" y="2520930"/>
                    </a:cubicBezTo>
                    <a:cubicBezTo>
                      <a:pt x="9785975" y="2558712"/>
                      <a:pt x="9781609" y="2502900"/>
                      <a:pt x="9598633" y="2520930"/>
                    </a:cubicBezTo>
                    <a:cubicBezTo>
                      <a:pt x="9415657" y="2538960"/>
                      <a:pt x="9170287" y="2454025"/>
                      <a:pt x="8890734" y="2520930"/>
                    </a:cubicBezTo>
                    <a:cubicBezTo>
                      <a:pt x="8611181" y="2587835"/>
                      <a:pt x="8370564" y="2502315"/>
                      <a:pt x="8182835" y="2520930"/>
                    </a:cubicBezTo>
                    <a:cubicBezTo>
                      <a:pt x="7995106" y="2539545"/>
                      <a:pt x="7758998" y="2513535"/>
                      <a:pt x="7582920" y="2520930"/>
                    </a:cubicBezTo>
                    <a:cubicBezTo>
                      <a:pt x="7406842" y="2528325"/>
                      <a:pt x="7205568" y="2445391"/>
                      <a:pt x="6875021" y="2520930"/>
                    </a:cubicBezTo>
                    <a:cubicBezTo>
                      <a:pt x="6544474" y="2596469"/>
                      <a:pt x="6668047" y="2520028"/>
                      <a:pt x="6599060" y="2520930"/>
                    </a:cubicBezTo>
                    <a:cubicBezTo>
                      <a:pt x="6530073" y="2521832"/>
                      <a:pt x="6387355" y="2476117"/>
                      <a:pt x="6215115" y="2520930"/>
                    </a:cubicBezTo>
                    <a:cubicBezTo>
                      <a:pt x="6042876" y="2565743"/>
                      <a:pt x="6061818" y="2488636"/>
                      <a:pt x="5939154" y="2520930"/>
                    </a:cubicBezTo>
                    <a:cubicBezTo>
                      <a:pt x="5816490" y="2553224"/>
                      <a:pt x="5451404" y="2484791"/>
                      <a:pt x="5231255" y="2520930"/>
                    </a:cubicBezTo>
                    <a:cubicBezTo>
                      <a:pt x="5011106" y="2557069"/>
                      <a:pt x="4843094" y="2466630"/>
                      <a:pt x="4523356" y="2520930"/>
                    </a:cubicBezTo>
                    <a:cubicBezTo>
                      <a:pt x="4203618" y="2575230"/>
                      <a:pt x="4241578" y="2514382"/>
                      <a:pt x="4139410" y="2520930"/>
                    </a:cubicBezTo>
                    <a:cubicBezTo>
                      <a:pt x="4037242" y="2527478"/>
                      <a:pt x="3707177" y="2473068"/>
                      <a:pt x="3539496" y="2520930"/>
                    </a:cubicBezTo>
                    <a:cubicBezTo>
                      <a:pt x="3371815" y="2568792"/>
                      <a:pt x="3382121" y="2495191"/>
                      <a:pt x="3263535" y="2520930"/>
                    </a:cubicBezTo>
                    <a:cubicBezTo>
                      <a:pt x="3144949" y="2546669"/>
                      <a:pt x="2987188" y="2466427"/>
                      <a:pt x="2771605" y="2520930"/>
                    </a:cubicBezTo>
                    <a:cubicBezTo>
                      <a:pt x="2556022" y="2575433"/>
                      <a:pt x="2610352" y="2505352"/>
                      <a:pt x="2495645" y="2520930"/>
                    </a:cubicBezTo>
                    <a:cubicBezTo>
                      <a:pt x="2380938" y="2536508"/>
                      <a:pt x="2274142" y="2514130"/>
                      <a:pt x="2111699" y="2520930"/>
                    </a:cubicBezTo>
                    <a:cubicBezTo>
                      <a:pt x="1949256" y="2527730"/>
                      <a:pt x="1941808" y="2499649"/>
                      <a:pt x="1835739" y="2520930"/>
                    </a:cubicBezTo>
                    <a:cubicBezTo>
                      <a:pt x="1729670" y="2542211"/>
                      <a:pt x="1639605" y="2506214"/>
                      <a:pt x="1559778" y="2520930"/>
                    </a:cubicBezTo>
                    <a:cubicBezTo>
                      <a:pt x="1479951" y="2535646"/>
                      <a:pt x="1343973" y="2508114"/>
                      <a:pt x="1283817" y="2520930"/>
                    </a:cubicBezTo>
                    <a:cubicBezTo>
                      <a:pt x="1223661" y="2533746"/>
                      <a:pt x="959702" y="2469687"/>
                      <a:pt x="683903" y="2520930"/>
                    </a:cubicBezTo>
                    <a:cubicBezTo>
                      <a:pt x="408104" y="2572173"/>
                      <a:pt x="157600" y="2502021"/>
                      <a:pt x="0" y="2520930"/>
                    </a:cubicBezTo>
                    <a:cubicBezTo>
                      <a:pt x="-32779" y="2390547"/>
                      <a:pt x="31545" y="2199917"/>
                      <a:pt x="0" y="2092372"/>
                    </a:cubicBezTo>
                    <a:cubicBezTo>
                      <a:pt x="-31545" y="1984827"/>
                      <a:pt x="37149" y="1739233"/>
                      <a:pt x="0" y="1638604"/>
                    </a:cubicBezTo>
                    <a:cubicBezTo>
                      <a:pt x="-37149" y="1537975"/>
                      <a:pt x="14637" y="1227632"/>
                      <a:pt x="0" y="1084000"/>
                    </a:cubicBezTo>
                    <a:cubicBezTo>
                      <a:pt x="-14637" y="940368"/>
                      <a:pt x="40559" y="781621"/>
                      <a:pt x="0" y="655442"/>
                    </a:cubicBezTo>
                    <a:cubicBezTo>
                      <a:pt x="-40559" y="529263"/>
                      <a:pt x="34456" y="263788"/>
                      <a:pt x="0" y="0"/>
                    </a:cubicBezTo>
                    <a:close/>
                  </a:path>
                  <a:path w="10798462" h="2520930" stroke="0" extrusionOk="0">
                    <a:moveTo>
                      <a:pt x="0" y="0"/>
                    </a:moveTo>
                    <a:cubicBezTo>
                      <a:pt x="247733" y="-14119"/>
                      <a:pt x="512495" y="26050"/>
                      <a:pt x="707899" y="0"/>
                    </a:cubicBezTo>
                    <a:cubicBezTo>
                      <a:pt x="903303" y="-26050"/>
                      <a:pt x="957355" y="30056"/>
                      <a:pt x="1091844" y="0"/>
                    </a:cubicBezTo>
                    <a:cubicBezTo>
                      <a:pt x="1226333" y="-30056"/>
                      <a:pt x="1503207" y="68532"/>
                      <a:pt x="1691759" y="0"/>
                    </a:cubicBezTo>
                    <a:cubicBezTo>
                      <a:pt x="1880311" y="-68532"/>
                      <a:pt x="1871697" y="21280"/>
                      <a:pt x="1967720" y="0"/>
                    </a:cubicBezTo>
                    <a:cubicBezTo>
                      <a:pt x="2063743" y="-21280"/>
                      <a:pt x="2162127" y="7255"/>
                      <a:pt x="2243680" y="0"/>
                    </a:cubicBezTo>
                    <a:cubicBezTo>
                      <a:pt x="2325233" y="-7255"/>
                      <a:pt x="2455101" y="14931"/>
                      <a:pt x="2627626" y="0"/>
                    </a:cubicBezTo>
                    <a:cubicBezTo>
                      <a:pt x="2800151" y="-14931"/>
                      <a:pt x="3170121" y="79230"/>
                      <a:pt x="3335525" y="0"/>
                    </a:cubicBezTo>
                    <a:cubicBezTo>
                      <a:pt x="3500929" y="-79230"/>
                      <a:pt x="3782669" y="10633"/>
                      <a:pt x="4043424" y="0"/>
                    </a:cubicBezTo>
                    <a:cubicBezTo>
                      <a:pt x="4304179" y="-10633"/>
                      <a:pt x="4406201" y="18422"/>
                      <a:pt x="4535354" y="0"/>
                    </a:cubicBezTo>
                    <a:cubicBezTo>
                      <a:pt x="4664507" y="-18422"/>
                      <a:pt x="4855714" y="35840"/>
                      <a:pt x="5027284" y="0"/>
                    </a:cubicBezTo>
                    <a:cubicBezTo>
                      <a:pt x="5198854" y="-35840"/>
                      <a:pt x="5498972" y="62258"/>
                      <a:pt x="5843168" y="0"/>
                    </a:cubicBezTo>
                    <a:cubicBezTo>
                      <a:pt x="6187364" y="-62258"/>
                      <a:pt x="6291504" y="37857"/>
                      <a:pt x="6551067" y="0"/>
                    </a:cubicBezTo>
                    <a:cubicBezTo>
                      <a:pt x="6810630" y="-37857"/>
                      <a:pt x="7098755" y="6770"/>
                      <a:pt x="7258966" y="0"/>
                    </a:cubicBezTo>
                    <a:cubicBezTo>
                      <a:pt x="7419177" y="-6770"/>
                      <a:pt x="7843194" y="29778"/>
                      <a:pt x="8074850" y="0"/>
                    </a:cubicBezTo>
                    <a:cubicBezTo>
                      <a:pt x="8306506" y="-29778"/>
                      <a:pt x="8290580" y="22316"/>
                      <a:pt x="8350811" y="0"/>
                    </a:cubicBezTo>
                    <a:cubicBezTo>
                      <a:pt x="8411042" y="-22316"/>
                      <a:pt x="8822322" y="67360"/>
                      <a:pt x="9166694" y="0"/>
                    </a:cubicBezTo>
                    <a:cubicBezTo>
                      <a:pt x="9511066" y="-67360"/>
                      <a:pt x="9468854" y="37946"/>
                      <a:pt x="9550640" y="0"/>
                    </a:cubicBezTo>
                    <a:cubicBezTo>
                      <a:pt x="9632426" y="-37946"/>
                      <a:pt x="9891743" y="36424"/>
                      <a:pt x="10042570" y="0"/>
                    </a:cubicBezTo>
                    <a:cubicBezTo>
                      <a:pt x="10193397" y="-36424"/>
                      <a:pt x="10439137" y="90512"/>
                      <a:pt x="10798462" y="0"/>
                    </a:cubicBezTo>
                    <a:cubicBezTo>
                      <a:pt x="10819542" y="254202"/>
                      <a:pt x="10784960" y="302410"/>
                      <a:pt x="10798462" y="529395"/>
                    </a:cubicBezTo>
                    <a:cubicBezTo>
                      <a:pt x="10811964" y="756381"/>
                      <a:pt x="10757186" y="844628"/>
                      <a:pt x="10798462" y="983163"/>
                    </a:cubicBezTo>
                    <a:cubicBezTo>
                      <a:pt x="10839738" y="1121698"/>
                      <a:pt x="10796053" y="1372555"/>
                      <a:pt x="10798462" y="1537767"/>
                    </a:cubicBezTo>
                    <a:cubicBezTo>
                      <a:pt x="10800871" y="1702979"/>
                      <a:pt x="10764019" y="1857678"/>
                      <a:pt x="10798462" y="2092372"/>
                    </a:cubicBezTo>
                    <a:cubicBezTo>
                      <a:pt x="10832905" y="2327067"/>
                      <a:pt x="10757742" y="2348744"/>
                      <a:pt x="10798462" y="2520930"/>
                    </a:cubicBezTo>
                    <a:cubicBezTo>
                      <a:pt x="10629596" y="2555977"/>
                      <a:pt x="10545467" y="2475809"/>
                      <a:pt x="10306532" y="2520930"/>
                    </a:cubicBezTo>
                    <a:cubicBezTo>
                      <a:pt x="10067597" y="2566051"/>
                      <a:pt x="9754740" y="2518665"/>
                      <a:pt x="9598633" y="2520930"/>
                    </a:cubicBezTo>
                    <a:cubicBezTo>
                      <a:pt x="9442526" y="2523195"/>
                      <a:pt x="9224516" y="2480326"/>
                      <a:pt x="9106703" y="2520930"/>
                    </a:cubicBezTo>
                    <a:cubicBezTo>
                      <a:pt x="8988890" y="2561534"/>
                      <a:pt x="8684470" y="2462172"/>
                      <a:pt x="8290819" y="2520930"/>
                    </a:cubicBezTo>
                    <a:cubicBezTo>
                      <a:pt x="7897168" y="2579688"/>
                      <a:pt x="7878731" y="2513401"/>
                      <a:pt x="7582920" y="2520930"/>
                    </a:cubicBezTo>
                    <a:cubicBezTo>
                      <a:pt x="7287109" y="2528459"/>
                      <a:pt x="7063501" y="2465244"/>
                      <a:pt x="6875021" y="2520930"/>
                    </a:cubicBezTo>
                    <a:cubicBezTo>
                      <a:pt x="6686541" y="2576616"/>
                      <a:pt x="6712827" y="2504378"/>
                      <a:pt x="6599060" y="2520930"/>
                    </a:cubicBezTo>
                    <a:cubicBezTo>
                      <a:pt x="6485293" y="2537482"/>
                      <a:pt x="6263486" y="2468704"/>
                      <a:pt x="5999146" y="2520930"/>
                    </a:cubicBezTo>
                    <a:cubicBezTo>
                      <a:pt x="5734806" y="2573156"/>
                      <a:pt x="5514656" y="2436342"/>
                      <a:pt x="5183262" y="2520930"/>
                    </a:cubicBezTo>
                    <a:cubicBezTo>
                      <a:pt x="4851868" y="2605518"/>
                      <a:pt x="4776586" y="2515546"/>
                      <a:pt x="4583347" y="2520930"/>
                    </a:cubicBezTo>
                    <a:cubicBezTo>
                      <a:pt x="4390109" y="2526314"/>
                      <a:pt x="4386678" y="2498092"/>
                      <a:pt x="4307387" y="2520930"/>
                    </a:cubicBezTo>
                    <a:cubicBezTo>
                      <a:pt x="4228096" y="2543768"/>
                      <a:pt x="3988110" y="2470765"/>
                      <a:pt x="3815457" y="2520930"/>
                    </a:cubicBezTo>
                    <a:cubicBezTo>
                      <a:pt x="3642804" y="2571095"/>
                      <a:pt x="3426042" y="2443963"/>
                      <a:pt x="3107557" y="2520930"/>
                    </a:cubicBezTo>
                    <a:cubicBezTo>
                      <a:pt x="2789072" y="2597897"/>
                      <a:pt x="2872792" y="2499385"/>
                      <a:pt x="2723612" y="2520930"/>
                    </a:cubicBezTo>
                    <a:cubicBezTo>
                      <a:pt x="2574432" y="2542475"/>
                      <a:pt x="2580627" y="2506141"/>
                      <a:pt x="2447651" y="2520930"/>
                    </a:cubicBezTo>
                    <a:cubicBezTo>
                      <a:pt x="2314675" y="2535719"/>
                      <a:pt x="2069207" y="2483744"/>
                      <a:pt x="1847737" y="2520930"/>
                    </a:cubicBezTo>
                    <a:cubicBezTo>
                      <a:pt x="1626267" y="2558116"/>
                      <a:pt x="1220162" y="2517362"/>
                      <a:pt x="1031853" y="2520930"/>
                    </a:cubicBezTo>
                    <a:cubicBezTo>
                      <a:pt x="843544" y="2524498"/>
                      <a:pt x="323903" y="2518905"/>
                      <a:pt x="0" y="2520930"/>
                    </a:cubicBezTo>
                    <a:cubicBezTo>
                      <a:pt x="-24046" y="2365994"/>
                      <a:pt x="60059" y="2161629"/>
                      <a:pt x="0" y="1966325"/>
                    </a:cubicBezTo>
                    <a:cubicBezTo>
                      <a:pt x="-60059" y="1771021"/>
                      <a:pt x="55956" y="1687250"/>
                      <a:pt x="0" y="1436930"/>
                    </a:cubicBezTo>
                    <a:cubicBezTo>
                      <a:pt x="-55956" y="1186610"/>
                      <a:pt x="54737" y="1136465"/>
                      <a:pt x="0" y="932744"/>
                    </a:cubicBezTo>
                    <a:cubicBezTo>
                      <a:pt x="-54737" y="729023"/>
                      <a:pt x="72003" y="316485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75000"/>
                </a:srgbClr>
              </a:solidFill>
              <a:ln w="28575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3859580822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183692" indent="-183692" algn="just">
                  <a:lnSpc>
                    <a:spcPct val="107000"/>
                  </a:lnSpc>
                  <a:spcAft>
                    <a:spcPts val="429"/>
                  </a:spcAft>
                  <a:buSzPts val="1000"/>
                  <a:buFont typeface="Wingdings" panose="05000000000000000000" pitchFamily="2" charset="2"/>
                  <a:buChar char="Ø"/>
                  <a:tabLst>
                    <a:tab pos="244922" algn="l"/>
                  </a:tabLst>
                </a:pPr>
                <a:r>
                  <a:rPr lang="en-US" sz="964" cap="small" dirty="0">
                    <a:latin typeface="Titillium" panose="020B0604020202020204" charset="0"/>
                    <a:ea typeface="Titillium" panose="020B0604020202020204" charset="0"/>
                    <a:cs typeface="Titillium" panose="020B0604020202020204" charset="0"/>
                  </a:rPr>
                  <a:t>Development and implementation of a structural monitoring system, together with a comprehensive simulation framework</a:t>
                </a:r>
              </a:p>
              <a:p>
                <a:pPr marL="183692" indent="-183692" algn="just">
                  <a:lnSpc>
                    <a:spcPct val="107000"/>
                  </a:lnSpc>
                  <a:spcAft>
                    <a:spcPts val="429"/>
                  </a:spcAft>
                  <a:buSzPts val="1000"/>
                  <a:buFont typeface="Wingdings" panose="05000000000000000000" pitchFamily="2" charset="2"/>
                  <a:buChar char="Ø"/>
                  <a:tabLst>
                    <a:tab pos="244922" algn="l"/>
                  </a:tabLst>
                </a:pPr>
                <a:r>
                  <a:rPr lang="en-US" sz="964" cap="small" dirty="0">
                    <a:latin typeface="Titillium" panose="020B0604020202020204" charset="0"/>
                    <a:ea typeface="Titillium" panose="020B0604020202020204" charset="0"/>
                    <a:cs typeface="Titillium" panose="020B0604020202020204" charset="0"/>
                  </a:rPr>
                  <a:t>Direct comparison between traditional wired sensors and a new class of wireless accelerometers</a:t>
                </a:r>
              </a:p>
              <a:p>
                <a:pPr marL="183692" indent="-183692" algn="just">
                  <a:lnSpc>
                    <a:spcPct val="107000"/>
                  </a:lnSpc>
                  <a:spcAft>
                    <a:spcPts val="429"/>
                  </a:spcAft>
                  <a:buSzPts val="1000"/>
                  <a:buFont typeface="Wingdings" panose="05000000000000000000" pitchFamily="2" charset="2"/>
                  <a:buChar char="Ø"/>
                  <a:tabLst>
                    <a:tab pos="244922" algn="l"/>
                  </a:tabLst>
                </a:pPr>
                <a:r>
                  <a:rPr lang="en-US" sz="964" cap="small" dirty="0">
                    <a:latin typeface="Titillium" panose="020B0604020202020204" charset="0"/>
                    <a:ea typeface="Titillium" panose="020B0604020202020204" charset="0"/>
                    <a:cs typeface="Titillium" panose="020B0604020202020204" charset="0"/>
                  </a:rPr>
                  <a:t>Custom data acquisition system was developed using ESATRON hardware and </a:t>
                </a:r>
                <a:r>
                  <a:rPr lang="en-US" sz="964" cap="small" dirty="0" err="1">
                    <a:latin typeface="Titillium" panose="020B0604020202020204" charset="0"/>
                    <a:ea typeface="Titillium" panose="020B0604020202020204" charset="0"/>
                    <a:cs typeface="Titillium" panose="020B0604020202020204" charset="0"/>
                  </a:rPr>
                  <a:t>cRIO</a:t>
                </a:r>
                <a:r>
                  <a:rPr lang="en-US" sz="964" cap="small" dirty="0">
                    <a:latin typeface="Titillium" panose="020B0604020202020204" charset="0"/>
                    <a:ea typeface="Titillium" panose="020B0604020202020204" charset="0"/>
                    <a:cs typeface="Titillium" panose="020B0604020202020204" charset="0"/>
                  </a:rPr>
                  <a:t> modules from National Instruments. This architecture supports both continuous and triggered acquisition modes</a:t>
                </a:r>
              </a:p>
              <a:p>
                <a:pPr marL="183692" indent="-183692" algn="just">
                  <a:lnSpc>
                    <a:spcPct val="107000"/>
                  </a:lnSpc>
                  <a:spcAft>
                    <a:spcPts val="429"/>
                  </a:spcAft>
                  <a:buSzPts val="1000"/>
                  <a:buFont typeface="Wingdings" panose="05000000000000000000" pitchFamily="2" charset="2"/>
                  <a:buChar char="Ø"/>
                  <a:tabLst>
                    <a:tab pos="244922" algn="l"/>
                  </a:tabLst>
                </a:pPr>
                <a:r>
                  <a:rPr lang="en-US" sz="964" cap="small" dirty="0">
                    <a:latin typeface="Titillium" panose="020B0604020202020204" charset="0"/>
                    <a:ea typeface="Titillium" panose="020B0604020202020204" charset="0"/>
                    <a:cs typeface="Titillium" panose="020B0604020202020204" charset="0"/>
                  </a:rPr>
                  <a:t>High-fidelity finite element model of the monitored bridge, allowing to simulate train-track-bridge dynamic interaction</a:t>
                </a:r>
                <a:endParaRPr lang="it-IT" sz="964" cap="small" dirty="0">
                  <a:latin typeface="Titillium" panose="020B0604020202020204" charset="0"/>
                  <a:ea typeface="Titillium" panose="020B0604020202020204" charset="0"/>
                  <a:cs typeface="Titillium" panose="020B0604020202020204" charset="0"/>
                </a:endParaRPr>
              </a:p>
            </p:txBody>
          </p:sp>
        </p:grpSp>
        <p:sp>
          <p:nvSpPr>
            <p:cNvPr id="62" name="CasellaDiTesto 151">
              <a:extLst>
                <a:ext uri="{FF2B5EF4-FFF2-40B4-BE49-F238E27FC236}">
                  <a16:creationId xmlns:a16="http://schemas.microsoft.com/office/drawing/2014/main" id="{D2563BBD-C14B-804D-AC8D-2DE353936401}"/>
                </a:ext>
              </a:extLst>
            </p:cNvPr>
            <p:cNvSpPr txBox="1"/>
            <p:nvPr/>
          </p:nvSpPr>
          <p:spPr>
            <a:xfrm>
              <a:off x="16878451" y="3549373"/>
              <a:ext cx="5233695" cy="5571132"/>
            </a:xfrm>
            <a:custGeom>
              <a:avLst/>
              <a:gdLst>
                <a:gd name="connsiteX0" fmla="*/ 0 w 5233695"/>
                <a:gd name="connsiteY0" fmla="*/ 0 h 5571132"/>
                <a:gd name="connsiteX1" fmla="*/ 686196 w 5233695"/>
                <a:gd name="connsiteY1" fmla="*/ 0 h 5571132"/>
                <a:gd name="connsiteX2" fmla="*/ 1215380 w 5233695"/>
                <a:gd name="connsiteY2" fmla="*/ 0 h 5571132"/>
                <a:gd name="connsiteX3" fmla="*/ 1692228 w 5233695"/>
                <a:gd name="connsiteY3" fmla="*/ 0 h 5571132"/>
                <a:gd name="connsiteX4" fmla="*/ 2116739 w 5233695"/>
                <a:gd name="connsiteY4" fmla="*/ 0 h 5571132"/>
                <a:gd name="connsiteX5" fmla="*/ 2593587 w 5233695"/>
                <a:gd name="connsiteY5" fmla="*/ 0 h 5571132"/>
                <a:gd name="connsiteX6" fmla="*/ 3018097 w 5233695"/>
                <a:gd name="connsiteY6" fmla="*/ 0 h 5571132"/>
                <a:gd name="connsiteX7" fmla="*/ 3599619 w 5233695"/>
                <a:gd name="connsiteY7" fmla="*/ 0 h 5571132"/>
                <a:gd name="connsiteX8" fmla="*/ 4181141 w 5233695"/>
                <a:gd name="connsiteY8" fmla="*/ 0 h 5571132"/>
                <a:gd name="connsiteX9" fmla="*/ 5233695 w 5233695"/>
                <a:gd name="connsiteY9" fmla="*/ 0 h 5571132"/>
                <a:gd name="connsiteX10" fmla="*/ 5233695 w 5233695"/>
                <a:gd name="connsiteY10" fmla="*/ 445691 h 5571132"/>
                <a:gd name="connsiteX11" fmla="*/ 5233695 w 5233695"/>
                <a:gd name="connsiteY11" fmla="*/ 1002804 h 5571132"/>
                <a:gd name="connsiteX12" fmla="*/ 5233695 w 5233695"/>
                <a:gd name="connsiteY12" fmla="*/ 1448494 h 5571132"/>
                <a:gd name="connsiteX13" fmla="*/ 5233695 w 5233695"/>
                <a:gd name="connsiteY13" fmla="*/ 1949896 h 5571132"/>
                <a:gd name="connsiteX14" fmla="*/ 5233695 w 5233695"/>
                <a:gd name="connsiteY14" fmla="*/ 2339875 h 5571132"/>
                <a:gd name="connsiteX15" fmla="*/ 5233695 w 5233695"/>
                <a:gd name="connsiteY15" fmla="*/ 2952700 h 5571132"/>
                <a:gd name="connsiteX16" fmla="*/ 5233695 w 5233695"/>
                <a:gd name="connsiteY16" fmla="*/ 3509813 h 5571132"/>
                <a:gd name="connsiteX17" fmla="*/ 5233695 w 5233695"/>
                <a:gd name="connsiteY17" fmla="*/ 4011215 h 5571132"/>
                <a:gd name="connsiteX18" fmla="*/ 5233695 w 5233695"/>
                <a:gd name="connsiteY18" fmla="*/ 4624040 h 5571132"/>
                <a:gd name="connsiteX19" fmla="*/ 5233695 w 5233695"/>
                <a:gd name="connsiteY19" fmla="*/ 5571132 h 5571132"/>
                <a:gd name="connsiteX20" fmla="*/ 4652173 w 5233695"/>
                <a:gd name="connsiteY20" fmla="*/ 5571132 h 5571132"/>
                <a:gd name="connsiteX21" fmla="*/ 4070652 w 5233695"/>
                <a:gd name="connsiteY21" fmla="*/ 5571132 h 5571132"/>
                <a:gd name="connsiteX22" fmla="*/ 3646141 w 5233695"/>
                <a:gd name="connsiteY22" fmla="*/ 5571132 h 5571132"/>
                <a:gd name="connsiteX23" fmla="*/ 3116956 w 5233695"/>
                <a:gd name="connsiteY23" fmla="*/ 5571132 h 5571132"/>
                <a:gd name="connsiteX24" fmla="*/ 2483098 w 5233695"/>
                <a:gd name="connsiteY24" fmla="*/ 5571132 h 5571132"/>
                <a:gd name="connsiteX25" fmla="*/ 1953913 w 5233695"/>
                <a:gd name="connsiteY25" fmla="*/ 5571132 h 5571132"/>
                <a:gd name="connsiteX26" fmla="*/ 1267717 w 5233695"/>
                <a:gd name="connsiteY26" fmla="*/ 5571132 h 5571132"/>
                <a:gd name="connsiteX27" fmla="*/ 633859 w 5233695"/>
                <a:gd name="connsiteY27" fmla="*/ 5571132 h 5571132"/>
                <a:gd name="connsiteX28" fmla="*/ 0 w 5233695"/>
                <a:gd name="connsiteY28" fmla="*/ 5571132 h 5571132"/>
                <a:gd name="connsiteX29" fmla="*/ 0 w 5233695"/>
                <a:gd name="connsiteY29" fmla="*/ 5069730 h 5571132"/>
                <a:gd name="connsiteX30" fmla="*/ 0 w 5233695"/>
                <a:gd name="connsiteY30" fmla="*/ 4624040 h 5571132"/>
                <a:gd name="connsiteX31" fmla="*/ 0 w 5233695"/>
                <a:gd name="connsiteY31" fmla="*/ 4122638 h 5571132"/>
                <a:gd name="connsiteX32" fmla="*/ 0 w 5233695"/>
                <a:gd name="connsiteY32" fmla="*/ 3732658 h 5571132"/>
                <a:gd name="connsiteX33" fmla="*/ 0 w 5233695"/>
                <a:gd name="connsiteY33" fmla="*/ 3286968 h 5571132"/>
                <a:gd name="connsiteX34" fmla="*/ 0 w 5233695"/>
                <a:gd name="connsiteY34" fmla="*/ 2674143 h 5571132"/>
                <a:gd name="connsiteX35" fmla="*/ 0 w 5233695"/>
                <a:gd name="connsiteY35" fmla="*/ 2117030 h 5571132"/>
                <a:gd name="connsiteX36" fmla="*/ 0 w 5233695"/>
                <a:gd name="connsiteY36" fmla="*/ 1615628 h 5571132"/>
                <a:gd name="connsiteX37" fmla="*/ 0 w 5233695"/>
                <a:gd name="connsiteY37" fmla="*/ 1114226 h 5571132"/>
                <a:gd name="connsiteX38" fmla="*/ 0 w 5233695"/>
                <a:gd name="connsiteY38" fmla="*/ 668536 h 5571132"/>
                <a:gd name="connsiteX39" fmla="*/ 0 w 5233695"/>
                <a:gd name="connsiteY39" fmla="*/ 0 h 557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233695" h="5571132" fill="none" extrusionOk="0">
                  <a:moveTo>
                    <a:pt x="0" y="0"/>
                  </a:moveTo>
                  <a:cubicBezTo>
                    <a:pt x="206395" y="-9492"/>
                    <a:pt x="416340" y="52627"/>
                    <a:pt x="686196" y="0"/>
                  </a:cubicBezTo>
                  <a:cubicBezTo>
                    <a:pt x="956052" y="-52627"/>
                    <a:pt x="1036968" y="24498"/>
                    <a:pt x="1215380" y="0"/>
                  </a:cubicBezTo>
                  <a:cubicBezTo>
                    <a:pt x="1393792" y="-24498"/>
                    <a:pt x="1481409" y="34569"/>
                    <a:pt x="1692228" y="0"/>
                  </a:cubicBezTo>
                  <a:cubicBezTo>
                    <a:pt x="1903047" y="-34569"/>
                    <a:pt x="1939539" y="8507"/>
                    <a:pt x="2116739" y="0"/>
                  </a:cubicBezTo>
                  <a:cubicBezTo>
                    <a:pt x="2293939" y="-8507"/>
                    <a:pt x="2405224" y="10174"/>
                    <a:pt x="2593587" y="0"/>
                  </a:cubicBezTo>
                  <a:cubicBezTo>
                    <a:pt x="2781950" y="-10174"/>
                    <a:pt x="2837070" y="21980"/>
                    <a:pt x="3018097" y="0"/>
                  </a:cubicBezTo>
                  <a:cubicBezTo>
                    <a:pt x="3199124" y="-21980"/>
                    <a:pt x="3461682" y="36405"/>
                    <a:pt x="3599619" y="0"/>
                  </a:cubicBezTo>
                  <a:cubicBezTo>
                    <a:pt x="3737556" y="-36405"/>
                    <a:pt x="3998779" y="49837"/>
                    <a:pt x="4181141" y="0"/>
                  </a:cubicBezTo>
                  <a:cubicBezTo>
                    <a:pt x="4363503" y="-49837"/>
                    <a:pt x="4823388" y="114853"/>
                    <a:pt x="5233695" y="0"/>
                  </a:cubicBezTo>
                  <a:cubicBezTo>
                    <a:pt x="5237428" y="146111"/>
                    <a:pt x="5227585" y="254926"/>
                    <a:pt x="5233695" y="445691"/>
                  </a:cubicBezTo>
                  <a:cubicBezTo>
                    <a:pt x="5239805" y="636456"/>
                    <a:pt x="5189435" y="732188"/>
                    <a:pt x="5233695" y="1002804"/>
                  </a:cubicBezTo>
                  <a:cubicBezTo>
                    <a:pt x="5277955" y="1273420"/>
                    <a:pt x="5225753" y="1250595"/>
                    <a:pt x="5233695" y="1448494"/>
                  </a:cubicBezTo>
                  <a:cubicBezTo>
                    <a:pt x="5241637" y="1646393"/>
                    <a:pt x="5217030" y="1712809"/>
                    <a:pt x="5233695" y="1949896"/>
                  </a:cubicBezTo>
                  <a:cubicBezTo>
                    <a:pt x="5250360" y="2186983"/>
                    <a:pt x="5195194" y="2235806"/>
                    <a:pt x="5233695" y="2339875"/>
                  </a:cubicBezTo>
                  <a:cubicBezTo>
                    <a:pt x="5272196" y="2443944"/>
                    <a:pt x="5162617" y="2775421"/>
                    <a:pt x="5233695" y="2952700"/>
                  </a:cubicBezTo>
                  <a:cubicBezTo>
                    <a:pt x="5304773" y="3129980"/>
                    <a:pt x="5195820" y="3253795"/>
                    <a:pt x="5233695" y="3509813"/>
                  </a:cubicBezTo>
                  <a:cubicBezTo>
                    <a:pt x="5271570" y="3765831"/>
                    <a:pt x="5180815" y="3871583"/>
                    <a:pt x="5233695" y="4011215"/>
                  </a:cubicBezTo>
                  <a:cubicBezTo>
                    <a:pt x="5286575" y="4150847"/>
                    <a:pt x="5221946" y="4385325"/>
                    <a:pt x="5233695" y="4624040"/>
                  </a:cubicBezTo>
                  <a:cubicBezTo>
                    <a:pt x="5245444" y="4862756"/>
                    <a:pt x="5192767" y="5365079"/>
                    <a:pt x="5233695" y="5571132"/>
                  </a:cubicBezTo>
                  <a:cubicBezTo>
                    <a:pt x="5036810" y="5581380"/>
                    <a:pt x="4773708" y="5557983"/>
                    <a:pt x="4652173" y="5571132"/>
                  </a:cubicBezTo>
                  <a:cubicBezTo>
                    <a:pt x="4530638" y="5584281"/>
                    <a:pt x="4215198" y="5560535"/>
                    <a:pt x="4070652" y="5571132"/>
                  </a:cubicBezTo>
                  <a:cubicBezTo>
                    <a:pt x="3926106" y="5581729"/>
                    <a:pt x="3845508" y="5565153"/>
                    <a:pt x="3646141" y="5571132"/>
                  </a:cubicBezTo>
                  <a:cubicBezTo>
                    <a:pt x="3446774" y="5577111"/>
                    <a:pt x="3302876" y="5548803"/>
                    <a:pt x="3116956" y="5571132"/>
                  </a:cubicBezTo>
                  <a:cubicBezTo>
                    <a:pt x="2931037" y="5593461"/>
                    <a:pt x="2752477" y="5533633"/>
                    <a:pt x="2483098" y="5571132"/>
                  </a:cubicBezTo>
                  <a:cubicBezTo>
                    <a:pt x="2213719" y="5608631"/>
                    <a:pt x="2185030" y="5544947"/>
                    <a:pt x="1953913" y="5571132"/>
                  </a:cubicBezTo>
                  <a:cubicBezTo>
                    <a:pt x="1722797" y="5597317"/>
                    <a:pt x="1577660" y="5518891"/>
                    <a:pt x="1267717" y="5571132"/>
                  </a:cubicBezTo>
                  <a:cubicBezTo>
                    <a:pt x="957774" y="5623373"/>
                    <a:pt x="777791" y="5541300"/>
                    <a:pt x="633859" y="5571132"/>
                  </a:cubicBezTo>
                  <a:cubicBezTo>
                    <a:pt x="489927" y="5600964"/>
                    <a:pt x="165404" y="5534475"/>
                    <a:pt x="0" y="5571132"/>
                  </a:cubicBezTo>
                  <a:cubicBezTo>
                    <a:pt x="-51743" y="5418616"/>
                    <a:pt x="49945" y="5190767"/>
                    <a:pt x="0" y="5069730"/>
                  </a:cubicBezTo>
                  <a:cubicBezTo>
                    <a:pt x="-49945" y="4948693"/>
                    <a:pt x="28069" y="4835862"/>
                    <a:pt x="0" y="4624040"/>
                  </a:cubicBezTo>
                  <a:cubicBezTo>
                    <a:pt x="-28069" y="4412218"/>
                    <a:pt x="50908" y="4283347"/>
                    <a:pt x="0" y="4122638"/>
                  </a:cubicBezTo>
                  <a:cubicBezTo>
                    <a:pt x="-50908" y="3961929"/>
                    <a:pt x="30381" y="3821185"/>
                    <a:pt x="0" y="3732658"/>
                  </a:cubicBezTo>
                  <a:cubicBezTo>
                    <a:pt x="-30381" y="3644131"/>
                    <a:pt x="38946" y="3479081"/>
                    <a:pt x="0" y="3286968"/>
                  </a:cubicBezTo>
                  <a:cubicBezTo>
                    <a:pt x="-38946" y="3094855"/>
                    <a:pt x="70157" y="2948510"/>
                    <a:pt x="0" y="2674143"/>
                  </a:cubicBezTo>
                  <a:cubicBezTo>
                    <a:pt x="-70157" y="2399777"/>
                    <a:pt x="22392" y="2365043"/>
                    <a:pt x="0" y="2117030"/>
                  </a:cubicBezTo>
                  <a:cubicBezTo>
                    <a:pt x="-22392" y="1869017"/>
                    <a:pt x="22388" y="1790616"/>
                    <a:pt x="0" y="1615628"/>
                  </a:cubicBezTo>
                  <a:cubicBezTo>
                    <a:pt x="-22388" y="1440640"/>
                    <a:pt x="5912" y="1232675"/>
                    <a:pt x="0" y="1114226"/>
                  </a:cubicBezTo>
                  <a:cubicBezTo>
                    <a:pt x="-5912" y="995777"/>
                    <a:pt x="5250" y="852599"/>
                    <a:pt x="0" y="668536"/>
                  </a:cubicBezTo>
                  <a:cubicBezTo>
                    <a:pt x="-5250" y="484473"/>
                    <a:pt x="46545" y="322632"/>
                    <a:pt x="0" y="0"/>
                  </a:cubicBezTo>
                  <a:close/>
                </a:path>
                <a:path w="5233695" h="5571132" stroke="0" extrusionOk="0">
                  <a:moveTo>
                    <a:pt x="0" y="0"/>
                  </a:moveTo>
                  <a:cubicBezTo>
                    <a:pt x="127196" y="-74812"/>
                    <a:pt x="425654" y="18251"/>
                    <a:pt x="633859" y="0"/>
                  </a:cubicBezTo>
                  <a:cubicBezTo>
                    <a:pt x="842064" y="-18251"/>
                    <a:pt x="884257" y="54090"/>
                    <a:pt x="1110706" y="0"/>
                  </a:cubicBezTo>
                  <a:cubicBezTo>
                    <a:pt x="1337155" y="-54090"/>
                    <a:pt x="1484366" y="5541"/>
                    <a:pt x="1692228" y="0"/>
                  </a:cubicBezTo>
                  <a:cubicBezTo>
                    <a:pt x="1900090" y="-5541"/>
                    <a:pt x="1983275" y="16689"/>
                    <a:pt x="2116739" y="0"/>
                  </a:cubicBezTo>
                  <a:cubicBezTo>
                    <a:pt x="2250203" y="-16689"/>
                    <a:pt x="2442100" y="9578"/>
                    <a:pt x="2541250" y="0"/>
                  </a:cubicBezTo>
                  <a:cubicBezTo>
                    <a:pt x="2640400" y="-9578"/>
                    <a:pt x="2818175" y="30716"/>
                    <a:pt x="3018097" y="0"/>
                  </a:cubicBezTo>
                  <a:cubicBezTo>
                    <a:pt x="3218019" y="-30716"/>
                    <a:pt x="3425573" y="46594"/>
                    <a:pt x="3651956" y="0"/>
                  </a:cubicBezTo>
                  <a:cubicBezTo>
                    <a:pt x="3878339" y="-46594"/>
                    <a:pt x="4011597" y="65065"/>
                    <a:pt x="4285815" y="0"/>
                  </a:cubicBezTo>
                  <a:cubicBezTo>
                    <a:pt x="4560033" y="-65065"/>
                    <a:pt x="4785352" y="14870"/>
                    <a:pt x="5233695" y="0"/>
                  </a:cubicBezTo>
                  <a:cubicBezTo>
                    <a:pt x="5269212" y="142050"/>
                    <a:pt x="5218451" y="374985"/>
                    <a:pt x="5233695" y="501402"/>
                  </a:cubicBezTo>
                  <a:cubicBezTo>
                    <a:pt x="5248939" y="627819"/>
                    <a:pt x="5210910" y="834181"/>
                    <a:pt x="5233695" y="1114226"/>
                  </a:cubicBezTo>
                  <a:cubicBezTo>
                    <a:pt x="5256480" y="1394271"/>
                    <a:pt x="5191269" y="1548871"/>
                    <a:pt x="5233695" y="1671340"/>
                  </a:cubicBezTo>
                  <a:cubicBezTo>
                    <a:pt x="5276121" y="1793809"/>
                    <a:pt x="5201983" y="2033835"/>
                    <a:pt x="5233695" y="2172741"/>
                  </a:cubicBezTo>
                  <a:cubicBezTo>
                    <a:pt x="5265407" y="2311647"/>
                    <a:pt x="5201362" y="2531100"/>
                    <a:pt x="5233695" y="2729855"/>
                  </a:cubicBezTo>
                  <a:cubicBezTo>
                    <a:pt x="5266028" y="2928610"/>
                    <a:pt x="5180128" y="3143057"/>
                    <a:pt x="5233695" y="3342679"/>
                  </a:cubicBezTo>
                  <a:cubicBezTo>
                    <a:pt x="5287262" y="3542301"/>
                    <a:pt x="5161273" y="3769963"/>
                    <a:pt x="5233695" y="4011215"/>
                  </a:cubicBezTo>
                  <a:cubicBezTo>
                    <a:pt x="5306117" y="4252467"/>
                    <a:pt x="5185986" y="4350951"/>
                    <a:pt x="5233695" y="4568328"/>
                  </a:cubicBezTo>
                  <a:cubicBezTo>
                    <a:pt x="5281404" y="4785705"/>
                    <a:pt x="5176814" y="5307877"/>
                    <a:pt x="5233695" y="5571132"/>
                  </a:cubicBezTo>
                  <a:cubicBezTo>
                    <a:pt x="5110525" y="5609404"/>
                    <a:pt x="4839457" y="5546148"/>
                    <a:pt x="4704510" y="5571132"/>
                  </a:cubicBezTo>
                  <a:cubicBezTo>
                    <a:pt x="4569563" y="5596116"/>
                    <a:pt x="4427385" y="5533942"/>
                    <a:pt x="4175326" y="5571132"/>
                  </a:cubicBezTo>
                  <a:cubicBezTo>
                    <a:pt x="3923267" y="5608322"/>
                    <a:pt x="3841201" y="5556313"/>
                    <a:pt x="3541467" y="5571132"/>
                  </a:cubicBezTo>
                  <a:cubicBezTo>
                    <a:pt x="3241733" y="5585951"/>
                    <a:pt x="3145410" y="5541681"/>
                    <a:pt x="2907608" y="5571132"/>
                  </a:cubicBezTo>
                  <a:cubicBezTo>
                    <a:pt x="2669806" y="5600583"/>
                    <a:pt x="2463153" y="5516894"/>
                    <a:pt x="2273750" y="5571132"/>
                  </a:cubicBezTo>
                  <a:cubicBezTo>
                    <a:pt x="2084347" y="5625370"/>
                    <a:pt x="1869577" y="5567768"/>
                    <a:pt x="1587554" y="5571132"/>
                  </a:cubicBezTo>
                  <a:cubicBezTo>
                    <a:pt x="1305531" y="5574496"/>
                    <a:pt x="1212350" y="5509757"/>
                    <a:pt x="953696" y="5571132"/>
                  </a:cubicBezTo>
                  <a:cubicBezTo>
                    <a:pt x="695042" y="5632507"/>
                    <a:pt x="443863" y="5506811"/>
                    <a:pt x="0" y="5571132"/>
                  </a:cubicBezTo>
                  <a:cubicBezTo>
                    <a:pt x="-16661" y="5363772"/>
                    <a:pt x="41311" y="5290839"/>
                    <a:pt x="0" y="5069730"/>
                  </a:cubicBezTo>
                  <a:cubicBezTo>
                    <a:pt x="-41311" y="4848621"/>
                    <a:pt x="65320" y="4785485"/>
                    <a:pt x="0" y="4512617"/>
                  </a:cubicBezTo>
                  <a:cubicBezTo>
                    <a:pt x="-65320" y="4239749"/>
                    <a:pt x="52573" y="4124337"/>
                    <a:pt x="0" y="3899792"/>
                  </a:cubicBezTo>
                  <a:cubicBezTo>
                    <a:pt x="-52573" y="3675247"/>
                    <a:pt x="38626" y="3604650"/>
                    <a:pt x="0" y="3509813"/>
                  </a:cubicBezTo>
                  <a:cubicBezTo>
                    <a:pt x="-38626" y="3414976"/>
                    <a:pt x="24102" y="3075594"/>
                    <a:pt x="0" y="2952700"/>
                  </a:cubicBezTo>
                  <a:cubicBezTo>
                    <a:pt x="-24102" y="2829806"/>
                    <a:pt x="40733" y="2661520"/>
                    <a:pt x="0" y="2395587"/>
                  </a:cubicBezTo>
                  <a:cubicBezTo>
                    <a:pt x="-40733" y="2129654"/>
                    <a:pt x="10473" y="2150654"/>
                    <a:pt x="0" y="1949896"/>
                  </a:cubicBezTo>
                  <a:cubicBezTo>
                    <a:pt x="-10473" y="1749138"/>
                    <a:pt x="30779" y="1676202"/>
                    <a:pt x="0" y="1559917"/>
                  </a:cubicBezTo>
                  <a:cubicBezTo>
                    <a:pt x="-30779" y="1443632"/>
                    <a:pt x="4352" y="1224043"/>
                    <a:pt x="0" y="1114226"/>
                  </a:cubicBezTo>
                  <a:cubicBezTo>
                    <a:pt x="-4352" y="1004409"/>
                    <a:pt x="119010" y="271434"/>
                    <a:pt x="0" y="0"/>
                  </a:cubicBezTo>
                  <a:close/>
                </a:path>
              </a:pathLst>
            </a:custGeom>
            <a:solidFill>
              <a:srgbClr val="C00000">
                <a:alpha val="75000"/>
              </a:srgb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85958082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153076" indent="-153076" algn="just">
                <a:lnSpc>
                  <a:spcPct val="107000"/>
                </a:lnSpc>
                <a:spcAft>
                  <a:spcPts val="429"/>
                </a:spcAft>
                <a:buSzPts val="1000"/>
                <a:buFont typeface="Wingdings" panose="05000000000000000000" pitchFamily="2" charset="2"/>
                <a:buChar char="Ø"/>
                <a:tabLst>
                  <a:tab pos="244922" algn="l"/>
                </a:tabLst>
              </a:pPr>
              <a:r>
                <a:rPr lang="en-US" sz="964" cap="small" dirty="0">
                  <a:latin typeface="Titillium" panose="020B0604020202020204" charset="0"/>
                  <a:ea typeface="Titillium" panose="020B0604020202020204" charset="0"/>
                  <a:cs typeface="Titillium" panose="020B0604020202020204" charset="0"/>
                </a:rPr>
                <a:t>Developed a sensor fusion methodology combining optical and accelerometer data</a:t>
              </a:r>
            </a:p>
            <a:p>
              <a:pPr marL="153076" indent="-153076" algn="just">
                <a:lnSpc>
                  <a:spcPct val="107000"/>
                </a:lnSpc>
                <a:spcAft>
                  <a:spcPts val="429"/>
                </a:spcAft>
                <a:buSzPts val="1000"/>
                <a:buFont typeface="Wingdings" panose="05000000000000000000" pitchFamily="2" charset="2"/>
                <a:buChar char="Ø"/>
                <a:tabLst>
                  <a:tab pos="244922" algn="l"/>
                </a:tabLst>
              </a:pPr>
              <a:r>
                <a:rPr lang="en-US" sz="964" cap="small" dirty="0">
                  <a:latin typeface="Titillium" panose="020B0604020202020204" charset="0"/>
                  <a:ea typeface="Titillium" panose="020B0604020202020204" charset="0"/>
                  <a:cs typeface="Titillium" panose="020B0604020202020204" charset="0"/>
                </a:rPr>
                <a:t>Optical measurements serve as ground truth for displacement across all frequencies</a:t>
              </a:r>
            </a:p>
            <a:p>
              <a:pPr marL="153076" indent="-153076" algn="just">
                <a:lnSpc>
                  <a:spcPct val="107000"/>
                </a:lnSpc>
                <a:spcAft>
                  <a:spcPts val="429"/>
                </a:spcAft>
                <a:buSzPts val="1000"/>
                <a:buFont typeface="Wingdings" panose="05000000000000000000" pitchFamily="2" charset="2"/>
                <a:buChar char="Ø"/>
                <a:tabLst>
                  <a:tab pos="244922" algn="l"/>
                </a:tabLst>
              </a:pPr>
              <a:r>
                <a:rPr lang="en-US" sz="964" cap="small" dirty="0">
                  <a:latin typeface="Titillium" panose="020B0604020202020204" charset="0"/>
                  <a:ea typeface="Titillium" panose="020B0604020202020204" charset="0"/>
                  <a:cs typeface="Titillium" panose="020B0604020202020204" charset="0"/>
                </a:rPr>
                <a:t>Accelerometers capture high-frequency dynamic content</a:t>
              </a:r>
            </a:p>
            <a:p>
              <a:pPr marL="153076" indent="-153076" algn="just">
                <a:lnSpc>
                  <a:spcPct val="107000"/>
                </a:lnSpc>
                <a:spcAft>
                  <a:spcPts val="429"/>
                </a:spcAft>
                <a:buSzPts val="1000"/>
                <a:buFont typeface="Wingdings" panose="05000000000000000000" pitchFamily="2" charset="2"/>
                <a:buChar char="Ø"/>
                <a:tabLst>
                  <a:tab pos="244922" algn="l"/>
                </a:tabLst>
              </a:pPr>
              <a:r>
                <a:rPr lang="en-US" sz="964" cap="small" dirty="0">
                  <a:latin typeface="Titillium" panose="020B0604020202020204" charset="0"/>
                  <a:ea typeface="Titillium" panose="020B0604020202020204" charset="0"/>
                  <a:cs typeface="Titillium" panose="020B0604020202020204" charset="0"/>
                </a:rPr>
                <a:t>Employed advanced signal processing and machine learning to fuse data streams</a:t>
              </a:r>
            </a:p>
            <a:p>
              <a:pPr marL="153076" indent="-153076" algn="just">
                <a:lnSpc>
                  <a:spcPct val="107000"/>
                </a:lnSpc>
                <a:spcAft>
                  <a:spcPts val="429"/>
                </a:spcAft>
                <a:buSzPts val="1000"/>
                <a:buFont typeface="Wingdings" panose="05000000000000000000" pitchFamily="2" charset="2"/>
                <a:buChar char="Ø"/>
                <a:tabLst>
                  <a:tab pos="244922" algn="l"/>
                </a:tabLst>
              </a:pPr>
              <a:r>
                <a:rPr lang="en-US" sz="964" cap="small" dirty="0">
                  <a:latin typeface="Titillium" panose="020B0604020202020204" charset="0"/>
                  <a:ea typeface="Titillium" panose="020B0604020202020204" charset="0"/>
                  <a:cs typeface="Titillium" panose="020B0604020202020204" charset="0"/>
                </a:rPr>
                <a:t>Trained models to map acceleration data to true displacement using optical data as reference.</a:t>
              </a:r>
            </a:p>
            <a:p>
              <a:pPr marL="153076" indent="-153076" algn="just">
                <a:lnSpc>
                  <a:spcPct val="107000"/>
                </a:lnSpc>
                <a:spcAft>
                  <a:spcPts val="429"/>
                </a:spcAft>
                <a:buSzPts val="1000"/>
                <a:buFont typeface="Wingdings" panose="05000000000000000000" pitchFamily="2" charset="2"/>
                <a:buChar char="Ø"/>
                <a:tabLst>
                  <a:tab pos="244922" algn="l"/>
                </a:tabLst>
              </a:pPr>
              <a:r>
                <a:rPr lang="en-US" sz="964" cap="small" dirty="0">
                  <a:latin typeface="Titillium" panose="020B0604020202020204" charset="0"/>
                  <a:ea typeface="Titillium" panose="020B0604020202020204" charset="0"/>
                  <a:cs typeface="Titillium" panose="020B0604020202020204" charset="0"/>
                </a:rPr>
                <a:t>Approach accounts for multiple error sources simultaneously</a:t>
              </a:r>
            </a:p>
            <a:p>
              <a:pPr marL="153076" indent="-153076" algn="just">
                <a:lnSpc>
                  <a:spcPct val="107000"/>
                </a:lnSpc>
                <a:spcAft>
                  <a:spcPts val="429"/>
                </a:spcAft>
                <a:buSzPts val="1000"/>
                <a:buFont typeface="Wingdings" panose="05000000000000000000" pitchFamily="2" charset="2"/>
                <a:buChar char="Ø"/>
                <a:tabLst>
                  <a:tab pos="244922" algn="l"/>
                </a:tabLst>
              </a:pPr>
              <a:r>
                <a:rPr lang="en-US" sz="964" cap="small" dirty="0">
                  <a:latin typeface="Titillium" panose="020B0604020202020204" charset="0"/>
                  <a:ea typeface="Titillium" panose="020B0604020202020204" charset="0"/>
                  <a:cs typeface="Titillium" panose="020B0604020202020204" charset="0"/>
                </a:rPr>
                <a:t>Achieves high-frequency fidelity and absolute displacement accuracy</a:t>
              </a:r>
            </a:p>
            <a:p>
              <a:pPr marL="153076" indent="-153076" algn="just">
                <a:lnSpc>
                  <a:spcPct val="107000"/>
                </a:lnSpc>
                <a:spcAft>
                  <a:spcPts val="429"/>
                </a:spcAft>
                <a:buSzPts val="1000"/>
                <a:buFont typeface="Wingdings" panose="05000000000000000000" pitchFamily="2" charset="2"/>
                <a:buChar char="Ø"/>
                <a:tabLst>
                  <a:tab pos="244922" algn="l"/>
                </a:tabLst>
              </a:pPr>
              <a:r>
                <a:rPr lang="en-US" sz="964" cap="small" dirty="0">
                  <a:latin typeface="Titillium" panose="020B0604020202020204" charset="0"/>
                  <a:ea typeface="Titillium" panose="020B0604020202020204" charset="0"/>
                  <a:cs typeface="Titillium" panose="020B0604020202020204" charset="0"/>
                </a:rPr>
                <a:t>Enables complete characterization of track dynamics across the full frequency spectrum.</a:t>
              </a:r>
              <a:endParaRPr lang="it-IT" sz="964" cap="small" dirty="0">
                <a:latin typeface="Titillium" panose="020B0604020202020204" charset="0"/>
                <a:ea typeface="Titillium" panose="020B0604020202020204" charset="0"/>
                <a:cs typeface="Titillium" panose="020B0604020202020204" charset="0"/>
              </a:endParaRPr>
            </a:p>
          </p:txBody>
        </p:sp>
      </p:grpSp>
      <p:sp>
        <p:nvSpPr>
          <p:cNvPr id="65" name="CasellaDiTesto 27">
            <a:extLst>
              <a:ext uri="{FF2B5EF4-FFF2-40B4-BE49-F238E27FC236}">
                <a16:creationId xmlns:a16="http://schemas.microsoft.com/office/drawing/2014/main" id="{FB4F662E-48F2-C042-ACE9-2F998DC958B3}"/>
              </a:ext>
            </a:extLst>
          </p:cNvPr>
          <p:cNvSpPr txBox="1"/>
          <p:nvPr/>
        </p:nvSpPr>
        <p:spPr>
          <a:xfrm>
            <a:off x="279060" y="1242316"/>
            <a:ext cx="7175307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14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Mod. B – </a:t>
            </a:r>
            <a:r>
              <a:rPr lang="en-GB" sz="1714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Monitoraggio</a:t>
            </a:r>
            <a:r>
              <a:rPr lang="en-GB" sz="1714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714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ponti</a:t>
            </a:r>
            <a:endParaRPr lang="en-GB" sz="1714" dirty="0">
              <a:solidFill>
                <a:srgbClr val="23232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7" name="CasellaDiTesto 27">
            <a:extLst>
              <a:ext uri="{FF2B5EF4-FFF2-40B4-BE49-F238E27FC236}">
                <a16:creationId xmlns:a16="http://schemas.microsoft.com/office/drawing/2014/main" id="{D5AAFACB-D6E6-4945-BE8B-8B9F98D04ED2}"/>
              </a:ext>
            </a:extLst>
          </p:cNvPr>
          <p:cNvSpPr txBox="1"/>
          <p:nvPr/>
        </p:nvSpPr>
        <p:spPr>
          <a:xfrm>
            <a:off x="4881012" y="1298933"/>
            <a:ext cx="7175307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714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Mod. J – </a:t>
            </a:r>
            <a:r>
              <a:rPr lang="en-GB" sz="1714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Monitoraggio</a:t>
            </a:r>
            <a:r>
              <a:rPr lang="en-GB" sz="1714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714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giunti</a:t>
            </a:r>
            <a:endParaRPr lang="en-GB" sz="1714" dirty="0">
              <a:solidFill>
                <a:srgbClr val="23232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1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27">
            <a:extLst>
              <a:ext uri="{FF2B5EF4-FFF2-40B4-BE49-F238E27FC236}">
                <a16:creationId xmlns:a16="http://schemas.microsoft.com/office/drawing/2014/main" id="{9337E663-A252-A843-8ED7-CA4C15C846CD}"/>
              </a:ext>
            </a:extLst>
          </p:cNvPr>
          <p:cNvSpPr txBox="1"/>
          <p:nvPr/>
        </p:nvSpPr>
        <p:spPr>
          <a:xfrm>
            <a:off x="279060" y="1242316"/>
            <a:ext cx="7175307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14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Mod. O – </a:t>
            </a:r>
            <a:r>
              <a:rPr lang="en-GB" sz="1714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Carico</a:t>
            </a:r>
            <a:r>
              <a:rPr lang="en-GB" sz="1714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714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sull'asse</a:t>
            </a:r>
            <a:r>
              <a:rPr lang="en-GB" sz="1714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GB" sz="1714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velocità</a:t>
            </a:r>
            <a:r>
              <a:rPr lang="en-GB" sz="1714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del </a:t>
            </a:r>
            <a:r>
              <a:rPr lang="en-GB" sz="1714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treno</a:t>
            </a:r>
            <a:r>
              <a:rPr lang="en-GB" sz="1714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en-GB" sz="1714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difetti</a:t>
            </a:r>
            <a:r>
              <a:rPr lang="en-GB" sz="1714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714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delle</a:t>
            </a:r>
            <a:r>
              <a:rPr lang="en-GB" sz="1714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714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ruote</a:t>
            </a:r>
            <a:endParaRPr lang="en-GB" sz="1714" dirty="0">
              <a:solidFill>
                <a:srgbClr val="23232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asellaDiTesto 27">
            <a:extLst>
              <a:ext uri="{FF2B5EF4-FFF2-40B4-BE49-F238E27FC236}">
                <a16:creationId xmlns:a16="http://schemas.microsoft.com/office/drawing/2014/main" id="{EE2E7273-D094-254D-86B1-84086D6FB9FC}"/>
              </a:ext>
            </a:extLst>
          </p:cNvPr>
          <p:cNvSpPr txBox="1"/>
          <p:nvPr/>
        </p:nvSpPr>
        <p:spPr>
          <a:xfrm>
            <a:off x="4881012" y="1298933"/>
            <a:ext cx="7175307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714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Mod. V – </a:t>
            </a:r>
            <a:r>
              <a:rPr lang="en-GB" sz="1714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Condizioni</a:t>
            </a:r>
            <a:r>
              <a:rPr lang="en-GB" sz="1714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del </a:t>
            </a:r>
            <a:r>
              <a:rPr lang="en-GB" sz="1714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veicolo</a:t>
            </a:r>
            <a:r>
              <a:rPr lang="en-GB" sz="1714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grpSp>
        <p:nvGrpSpPr>
          <p:cNvPr id="4" name="Gruppo 17">
            <a:extLst>
              <a:ext uri="{FF2B5EF4-FFF2-40B4-BE49-F238E27FC236}">
                <a16:creationId xmlns:a16="http://schemas.microsoft.com/office/drawing/2014/main" id="{783E26A8-AB48-064C-BC64-ED47990DD837}"/>
              </a:ext>
            </a:extLst>
          </p:cNvPr>
          <p:cNvGrpSpPr/>
          <p:nvPr/>
        </p:nvGrpSpPr>
        <p:grpSpPr>
          <a:xfrm>
            <a:off x="73602" y="1612631"/>
            <a:ext cx="6929464" cy="4637409"/>
            <a:chOff x="137391" y="3010244"/>
            <a:chExt cx="12935000" cy="8656496"/>
          </a:xfrm>
        </p:grpSpPr>
        <p:pic>
          <p:nvPicPr>
            <p:cNvPr id="5" name="image14.png">
              <a:extLst>
                <a:ext uri="{FF2B5EF4-FFF2-40B4-BE49-F238E27FC236}">
                  <a16:creationId xmlns:a16="http://schemas.microsoft.com/office/drawing/2014/main" id="{89348632-D094-6A48-B8D5-AC7592103860}"/>
                </a:ext>
              </a:extLst>
            </p:cNvPr>
            <p:cNvPicPr/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520" y="9158733"/>
              <a:ext cx="3629249" cy="2456971"/>
            </a:xfrm>
            <a:prstGeom prst="rect">
              <a:avLst/>
            </a:prstGeom>
            <a:ln/>
          </p:spPr>
        </p:pic>
        <p:pic>
          <p:nvPicPr>
            <p:cNvPr id="6" name="image18.png">
              <a:extLst>
                <a:ext uri="{FF2B5EF4-FFF2-40B4-BE49-F238E27FC236}">
                  <a16:creationId xmlns:a16="http://schemas.microsoft.com/office/drawing/2014/main" id="{86716544-D8A5-5E48-A2D1-C6560A3749C2}"/>
                </a:ext>
              </a:extLst>
            </p:cNvPr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7537" y="8104533"/>
              <a:ext cx="3246742" cy="3532550"/>
            </a:xfrm>
            <a:prstGeom prst="rect">
              <a:avLst/>
            </a:prstGeom>
            <a:ln/>
          </p:spPr>
        </p:pic>
        <p:pic>
          <p:nvPicPr>
            <p:cNvPr id="7" name="image2.png">
              <a:extLst>
                <a:ext uri="{FF2B5EF4-FFF2-40B4-BE49-F238E27FC236}">
                  <a16:creationId xmlns:a16="http://schemas.microsoft.com/office/drawing/2014/main" id="{0941B781-0AFD-C243-BCF5-69D9E7FC56C0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787" t="-8771"/>
            <a:stretch>
              <a:fillRect/>
            </a:stretch>
          </p:blipFill>
          <p:spPr>
            <a:xfrm>
              <a:off x="137391" y="7133626"/>
              <a:ext cx="1991268" cy="1805305"/>
            </a:xfrm>
            <a:prstGeom prst="rect">
              <a:avLst/>
            </a:prstGeom>
            <a:ln/>
          </p:spPr>
        </p:pic>
        <p:pic>
          <p:nvPicPr>
            <p:cNvPr id="8" name="image20.png">
              <a:extLst>
                <a:ext uri="{FF2B5EF4-FFF2-40B4-BE49-F238E27FC236}">
                  <a16:creationId xmlns:a16="http://schemas.microsoft.com/office/drawing/2014/main" id="{58B63EED-9243-1F44-AF6E-9A7BCBA06170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3520" y="3058125"/>
              <a:ext cx="6878320" cy="3924170"/>
            </a:xfrm>
            <a:prstGeom prst="rect">
              <a:avLst/>
            </a:prstGeom>
            <a:ln/>
          </p:spPr>
        </p:pic>
        <p:pic>
          <p:nvPicPr>
            <p:cNvPr id="9" name="image19.png">
              <a:extLst>
                <a:ext uri="{FF2B5EF4-FFF2-40B4-BE49-F238E27FC236}">
                  <a16:creationId xmlns:a16="http://schemas.microsoft.com/office/drawing/2014/main" id="{F468497E-D38E-7046-8257-6E37DE7D5A49}"/>
                </a:ext>
              </a:extLst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099511" y="3058125"/>
              <a:ext cx="2473206" cy="2467930"/>
            </a:xfrm>
            <a:prstGeom prst="rect">
              <a:avLst/>
            </a:prstGeom>
            <a:ln/>
          </p:spPr>
        </p:pic>
        <p:pic>
          <p:nvPicPr>
            <p:cNvPr id="10" name="image8.png">
              <a:extLst>
                <a:ext uri="{FF2B5EF4-FFF2-40B4-BE49-F238E27FC236}">
                  <a16:creationId xmlns:a16="http://schemas.microsoft.com/office/drawing/2014/main" id="{4A9FB0A1-C4AD-264C-A3BA-BCFB0C85F530}"/>
                </a:ext>
              </a:extLst>
            </p:cNvPr>
            <p:cNvPicPr/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99512" y="5434296"/>
              <a:ext cx="2473206" cy="1548000"/>
            </a:xfrm>
            <a:prstGeom prst="rect">
              <a:avLst/>
            </a:prstGeom>
            <a:ln/>
          </p:spPr>
        </p:pic>
        <p:pic>
          <p:nvPicPr>
            <p:cNvPr id="11" name="image15.png">
              <a:extLst>
                <a:ext uri="{FF2B5EF4-FFF2-40B4-BE49-F238E27FC236}">
                  <a16:creationId xmlns:a16="http://schemas.microsoft.com/office/drawing/2014/main" id="{9E48D3AB-32F8-EF4A-A6D9-7747FEE111B3}"/>
                </a:ext>
              </a:extLst>
            </p:cNvPr>
            <p:cNvPicPr/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9642733" y="3072605"/>
              <a:ext cx="3429658" cy="2213668"/>
            </a:xfrm>
            <a:prstGeom prst="rect">
              <a:avLst/>
            </a:prstGeom>
            <a:ln/>
          </p:spPr>
        </p:pic>
        <p:pic>
          <p:nvPicPr>
            <p:cNvPr id="12" name="image16.jpg">
              <a:extLst>
                <a:ext uri="{FF2B5EF4-FFF2-40B4-BE49-F238E27FC236}">
                  <a16:creationId xmlns:a16="http://schemas.microsoft.com/office/drawing/2014/main" id="{E4614BA9-F19D-784E-B2BE-F952CE20DC0C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1230073" y="7318510"/>
              <a:ext cx="2194560" cy="1463040"/>
            </a:xfrm>
            <a:prstGeom prst="rect">
              <a:avLst/>
            </a:prstGeom>
            <a:ln/>
          </p:spPr>
        </p:pic>
        <p:pic>
          <p:nvPicPr>
            <p:cNvPr id="13" name="image10.jpg">
              <a:extLst>
                <a:ext uri="{FF2B5EF4-FFF2-40B4-BE49-F238E27FC236}">
                  <a16:creationId xmlns:a16="http://schemas.microsoft.com/office/drawing/2014/main" id="{4C6D7BF5-5032-804D-B942-B41B7E7D9E74}"/>
                </a:ext>
              </a:extLst>
            </p:cNvPr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051997" y="6952750"/>
              <a:ext cx="1452245" cy="2194560"/>
            </a:xfrm>
            <a:prstGeom prst="rect">
              <a:avLst/>
            </a:prstGeom>
            <a:ln/>
          </p:spPr>
        </p:pic>
        <p:pic>
          <p:nvPicPr>
            <p:cNvPr id="14" name="image17.png">
              <a:extLst>
                <a:ext uri="{FF2B5EF4-FFF2-40B4-BE49-F238E27FC236}">
                  <a16:creationId xmlns:a16="http://schemas.microsoft.com/office/drawing/2014/main" id="{3F07F15A-56B2-CB49-BDEA-AB389E1C0936}"/>
                </a:ext>
              </a:extLst>
            </p:cNvPr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472291" y="6964173"/>
              <a:ext cx="2933286" cy="2183137"/>
            </a:xfrm>
            <a:prstGeom prst="rect">
              <a:avLst/>
            </a:prstGeom>
            <a:ln/>
          </p:spPr>
        </p:pic>
        <p:sp>
          <p:nvSpPr>
            <p:cNvPr id="15" name="Rettangolo 3">
              <a:extLst>
                <a:ext uri="{FF2B5EF4-FFF2-40B4-BE49-F238E27FC236}">
                  <a16:creationId xmlns:a16="http://schemas.microsoft.com/office/drawing/2014/main" id="{34C3480C-5E4A-D449-9226-FAEC436EB04F}"/>
                </a:ext>
              </a:extLst>
            </p:cNvPr>
            <p:cNvSpPr/>
            <p:nvPr/>
          </p:nvSpPr>
          <p:spPr>
            <a:xfrm>
              <a:off x="5103350" y="3962647"/>
              <a:ext cx="960040" cy="3653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964" b="1" dirty="0"/>
                <a:t>SITE B</a:t>
              </a:r>
            </a:p>
          </p:txBody>
        </p:sp>
        <p:sp>
          <p:nvSpPr>
            <p:cNvPr id="16" name="Rettangolo 91">
              <a:extLst>
                <a:ext uri="{FF2B5EF4-FFF2-40B4-BE49-F238E27FC236}">
                  <a16:creationId xmlns:a16="http://schemas.microsoft.com/office/drawing/2014/main" id="{A5E0663A-A448-9C4F-9B81-FEAF8A3BC062}"/>
                </a:ext>
              </a:extLst>
            </p:cNvPr>
            <p:cNvSpPr/>
            <p:nvPr/>
          </p:nvSpPr>
          <p:spPr>
            <a:xfrm>
              <a:off x="399671" y="5068966"/>
              <a:ext cx="960040" cy="3653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964" b="1" dirty="0"/>
                <a:t>SITE A</a:t>
              </a:r>
            </a:p>
          </p:txBody>
        </p:sp>
        <p:grpSp>
          <p:nvGrpSpPr>
            <p:cNvPr id="17" name="Gruppo 7">
              <a:extLst>
                <a:ext uri="{FF2B5EF4-FFF2-40B4-BE49-F238E27FC236}">
                  <a16:creationId xmlns:a16="http://schemas.microsoft.com/office/drawing/2014/main" id="{EA999DEA-67E7-9A45-A382-77C4AAFDD262}"/>
                </a:ext>
              </a:extLst>
            </p:cNvPr>
            <p:cNvGrpSpPr/>
            <p:nvPr/>
          </p:nvGrpSpPr>
          <p:grpSpPr>
            <a:xfrm>
              <a:off x="3194275" y="3072605"/>
              <a:ext cx="1658734" cy="2179026"/>
              <a:chOff x="13477952" y="4724769"/>
              <a:chExt cx="1658734" cy="2179026"/>
            </a:xfrm>
          </p:grpSpPr>
          <p:pic>
            <p:nvPicPr>
              <p:cNvPr id="35" name="image21.png">
                <a:extLst>
                  <a:ext uri="{FF2B5EF4-FFF2-40B4-BE49-F238E27FC236}">
                    <a16:creationId xmlns:a16="http://schemas.microsoft.com/office/drawing/2014/main" id="{0F951E15-EC0B-6048-B355-D314501ECC0C}"/>
                  </a:ext>
                </a:extLst>
              </p:cNvPr>
              <p:cNvPicPr/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477953" y="4724769"/>
                <a:ext cx="1658733" cy="2179026"/>
              </a:xfrm>
              <a:prstGeom prst="rect">
                <a:avLst/>
              </a:prstGeom>
              <a:ln/>
            </p:spPr>
          </p:pic>
          <p:sp>
            <p:nvSpPr>
              <p:cNvPr id="36" name="Rettangolo 6">
                <a:extLst>
                  <a:ext uri="{FF2B5EF4-FFF2-40B4-BE49-F238E27FC236}">
                    <a16:creationId xmlns:a16="http://schemas.microsoft.com/office/drawing/2014/main" id="{D5AFDE9B-568B-A845-87FD-EAF31FEC9574}"/>
                  </a:ext>
                </a:extLst>
              </p:cNvPr>
              <p:cNvSpPr/>
              <p:nvPr/>
            </p:nvSpPr>
            <p:spPr>
              <a:xfrm>
                <a:off x="13477952" y="4724769"/>
                <a:ext cx="1658732" cy="2179026"/>
              </a:xfrm>
              <a:prstGeom prst="rect">
                <a:avLst/>
              </a:prstGeom>
              <a:solidFill>
                <a:schemeClr val="accent1">
                  <a:alpha val="40000"/>
                </a:schemeClr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964"/>
              </a:p>
            </p:txBody>
          </p:sp>
        </p:grpSp>
        <p:cxnSp>
          <p:nvCxnSpPr>
            <p:cNvPr id="18" name="Connettore 2 9">
              <a:extLst>
                <a:ext uri="{FF2B5EF4-FFF2-40B4-BE49-F238E27FC236}">
                  <a16:creationId xmlns:a16="http://schemas.microsoft.com/office/drawing/2014/main" id="{C6FD822A-C3A2-A145-85D1-525D2E0025EE}"/>
                </a:ext>
              </a:extLst>
            </p:cNvPr>
            <p:cNvCxnSpPr/>
            <p:nvPr/>
          </p:nvCxnSpPr>
          <p:spPr>
            <a:xfrm flipV="1">
              <a:off x="3599836" y="5293424"/>
              <a:ext cx="0" cy="34601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image1.png">
              <a:extLst>
                <a:ext uri="{FF2B5EF4-FFF2-40B4-BE49-F238E27FC236}">
                  <a16:creationId xmlns:a16="http://schemas.microsoft.com/office/drawing/2014/main" id="{698DE426-BAFB-934C-89EC-46574AEDED90}"/>
                </a:ext>
              </a:extLst>
            </p:cNvPr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593754" y="5369406"/>
              <a:ext cx="3429658" cy="1954429"/>
            </a:xfrm>
            <a:prstGeom prst="rect">
              <a:avLst/>
            </a:prstGeom>
            <a:ln/>
          </p:spPr>
        </p:pic>
        <p:pic>
          <p:nvPicPr>
            <p:cNvPr id="20" name="image9.png">
              <a:extLst>
                <a:ext uri="{FF2B5EF4-FFF2-40B4-BE49-F238E27FC236}">
                  <a16:creationId xmlns:a16="http://schemas.microsoft.com/office/drawing/2014/main" id="{671F80E5-8D1D-424D-B91D-F3977F7249CC}"/>
                </a:ext>
              </a:extLst>
            </p:cNvPr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817617" y="7010755"/>
              <a:ext cx="6215473" cy="2244476"/>
            </a:xfrm>
            <a:prstGeom prst="rect">
              <a:avLst/>
            </a:prstGeom>
            <a:ln/>
          </p:spPr>
        </p:pic>
        <p:pic>
          <p:nvPicPr>
            <p:cNvPr id="21" name="image5.png">
              <a:extLst>
                <a:ext uri="{FF2B5EF4-FFF2-40B4-BE49-F238E27FC236}">
                  <a16:creationId xmlns:a16="http://schemas.microsoft.com/office/drawing/2014/main" id="{2E83B86D-1649-5D4D-9183-2A4EBECAF6DA}"/>
                </a:ext>
              </a:extLst>
            </p:cNvPr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809726" y="9166462"/>
              <a:ext cx="6215473" cy="2456971"/>
            </a:xfrm>
            <a:prstGeom prst="rect">
              <a:avLst/>
            </a:prstGeom>
            <a:ln/>
          </p:spPr>
        </p:pic>
        <p:cxnSp>
          <p:nvCxnSpPr>
            <p:cNvPr id="22" name="Connettore diritto 94">
              <a:extLst>
                <a:ext uri="{FF2B5EF4-FFF2-40B4-BE49-F238E27FC236}">
                  <a16:creationId xmlns:a16="http://schemas.microsoft.com/office/drawing/2014/main" id="{889F1A42-8E0A-A74B-B7BD-77170676C070}"/>
                </a:ext>
              </a:extLst>
            </p:cNvPr>
            <p:cNvCxnSpPr>
              <a:cxnSpLocks/>
            </p:cNvCxnSpPr>
            <p:nvPr/>
          </p:nvCxnSpPr>
          <p:spPr>
            <a:xfrm>
              <a:off x="223520" y="3058125"/>
              <a:ext cx="12848871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diritto 95">
              <a:extLst>
                <a:ext uri="{FF2B5EF4-FFF2-40B4-BE49-F238E27FC236}">
                  <a16:creationId xmlns:a16="http://schemas.microsoft.com/office/drawing/2014/main" id="{350A0314-F58F-074A-9AEE-9998B909AB24}"/>
                </a:ext>
              </a:extLst>
            </p:cNvPr>
            <p:cNvCxnSpPr>
              <a:cxnSpLocks/>
            </p:cNvCxnSpPr>
            <p:nvPr/>
          </p:nvCxnSpPr>
          <p:spPr>
            <a:xfrm>
              <a:off x="223520" y="6964173"/>
              <a:ext cx="12848871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diritto 96">
              <a:extLst>
                <a:ext uri="{FF2B5EF4-FFF2-40B4-BE49-F238E27FC236}">
                  <a16:creationId xmlns:a16="http://schemas.microsoft.com/office/drawing/2014/main" id="{87F623B9-D0AB-C342-970F-0AB8FFF53E69}"/>
                </a:ext>
              </a:extLst>
            </p:cNvPr>
            <p:cNvCxnSpPr>
              <a:cxnSpLocks/>
            </p:cNvCxnSpPr>
            <p:nvPr/>
          </p:nvCxnSpPr>
          <p:spPr>
            <a:xfrm>
              <a:off x="223520" y="9147310"/>
              <a:ext cx="12848871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diritto 99">
              <a:extLst>
                <a:ext uri="{FF2B5EF4-FFF2-40B4-BE49-F238E27FC236}">
                  <a16:creationId xmlns:a16="http://schemas.microsoft.com/office/drawing/2014/main" id="{1AC2D50C-791A-1040-91C3-63638EA810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541" y="11623433"/>
              <a:ext cx="12897850" cy="1365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diritto 12">
              <a:extLst>
                <a:ext uri="{FF2B5EF4-FFF2-40B4-BE49-F238E27FC236}">
                  <a16:creationId xmlns:a16="http://schemas.microsoft.com/office/drawing/2014/main" id="{ABD9DD88-F22E-D244-84F3-39C188184600}"/>
                </a:ext>
              </a:extLst>
            </p:cNvPr>
            <p:cNvCxnSpPr/>
            <p:nvPr/>
          </p:nvCxnSpPr>
          <p:spPr>
            <a:xfrm>
              <a:off x="13061512" y="3072605"/>
              <a:ext cx="0" cy="8543099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diritto 106">
              <a:extLst>
                <a:ext uri="{FF2B5EF4-FFF2-40B4-BE49-F238E27FC236}">
                  <a16:creationId xmlns:a16="http://schemas.microsoft.com/office/drawing/2014/main" id="{D065C3BB-2C96-3340-B4AA-D7FAE8D70B64}"/>
                </a:ext>
              </a:extLst>
            </p:cNvPr>
            <p:cNvCxnSpPr/>
            <p:nvPr/>
          </p:nvCxnSpPr>
          <p:spPr>
            <a:xfrm>
              <a:off x="223520" y="3052285"/>
              <a:ext cx="0" cy="8543099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diritto 107">
              <a:extLst>
                <a:ext uri="{FF2B5EF4-FFF2-40B4-BE49-F238E27FC236}">
                  <a16:creationId xmlns:a16="http://schemas.microsoft.com/office/drawing/2014/main" id="{77AD195F-7F0F-4B4A-B78C-A5C0AB472113}"/>
                </a:ext>
              </a:extLst>
            </p:cNvPr>
            <p:cNvCxnSpPr>
              <a:cxnSpLocks/>
            </p:cNvCxnSpPr>
            <p:nvPr/>
          </p:nvCxnSpPr>
          <p:spPr>
            <a:xfrm>
              <a:off x="9572717" y="3010244"/>
              <a:ext cx="0" cy="3942506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diritto 108">
              <a:extLst>
                <a:ext uri="{FF2B5EF4-FFF2-40B4-BE49-F238E27FC236}">
                  <a16:creationId xmlns:a16="http://schemas.microsoft.com/office/drawing/2014/main" id="{BD30FFA5-DD15-F846-BAAB-EDF23318167B}"/>
                </a:ext>
              </a:extLst>
            </p:cNvPr>
            <p:cNvCxnSpPr>
              <a:cxnSpLocks/>
            </p:cNvCxnSpPr>
            <p:nvPr/>
          </p:nvCxnSpPr>
          <p:spPr>
            <a:xfrm>
              <a:off x="7099511" y="3021667"/>
              <a:ext cx="0" cy="3942506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diritto 109">
              <a:extLst>
                <a:ext uri="{FF2B5EF4-FFF2-40B4-BE49-F238E27FC236}">
                  <a16:creationId xmlns:a16="http://schemas.microsoft.com/office/drawing/2014/main" id="{142EDC9A-2E2B-9040-B8B9-9FC3D41A01DE}"/>
                </a:ext>
              </a:extLst>
            </p:cNvPr>
            <p:cNvCxnSpPr>
              <a:cxnSpLocks/>
            </p:cNvCxnSpPr>
            <p:nvPr/>
          </p:nvCxnSpPr>
          <p:spPr>
            <a:xfrm>
              <a:off x="6809726" y="6982295"/>
              <a:ext cx="0" cy="4641138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diritto 110">
              <a:extLst>
                <a:ext uri="{FF2B5EF4-FFF2-40B4-BE49-F238E27FC236}">
                  <a16:creationId xmlns:a16="http://schemas.microsoft.com/office/drawing/2014/main" id="{0C25FDAC-0BB7-1047-82E1-1C28554E772D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>
              <a:off x="3778120" y="9147310"/>
              <a:ext cx="0" cy="251943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diritto 111">
              <a:extLst>
                <a:ext uri="{FF2B5EF4-FFF2-40B4-BE49-F238E27FC236}">
                  <a16:creationId xmlns:a16="http://schemas.microsoft.com/office/drawing/2014/main" id="{A38FAD40-08D1-EE46-A488-2F790E745FF2}"/>
                </a:ext>
              </a:extLst>
            </p:cNvPr>
            <p:cNvCxnSpPr>
              <a:cxnSpLocks/>
            </p:cNvCxnSpPr>
            <p:nvPr/>
          </p:nvCxnSpPr>
          <p:spPr>
            <a:xfrm>
              <a:off x="4474278" y="6964173"/>
              <a:ext cx="0" cy="219456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diritto 112">
              <a:extLst>
                <a:ext uri="{FF2B5EF4-FFF2-40B4-BE49-F238E27FC236}">
                  <a16:creationId xmlns:a16="http://schemas.microsoft.com/office/drawing/2014/main" id="{CD16EBD4-A475-624B-9AAA-5987C9CAAF0D}"/>
                </a:ext>
              </a:extLst>
            </p:cNvPr>
            <p:cNvCxnSpPr>
              <a:cxnSpLocks/>
            </p:cNvCxnSpPr>
            <p:nvPr/>
          </p:nvCxnSpPr>
          <p:spPr>
            <a:xfrm>
              <a:off x="3058873" y="6938998"/>
              <a:ext cx="0" cy="219456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diritto 113">
              <a:extLst>
                <a:ext uri="{FF2B5EF4-FFF2-40B4-BE49-F238E27FC236}">
                  <a16:creationId xmlns:a16="http://schemas.microsoft.com/office/drawing/2014/main" id="{D86B581E-DFE9-9441-8BE6-8E8A14120ED3}"/>
                </a:ext>
              </a:extLst>
            </p:cNvPr>
            <p:cNvCxnSpPr>
              <a:cxnSpLocks/>
            </p:cNvCxnSpPr>
            <p:nvPr/>
          </p:nvCxnSpPr>
          <p:spPr>
            <a:xfrm>
              <a:off x="1595832" y="6952750"/>
              <a:ext cx="0" cy="219456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po 42">
            <a:extLst>
              <a:ext uri="{FF2B5EF4-FFF2-40B4-BE49-F238E27FC236}">
                <a16:creationId xmlns:a16="http://schemas.microsoft.com/office/drawing/2014/main" id="{1911DAD2-9849-144E-B084-581E29D5ED2A}"/>
              </a:ext>
            </a:extLst>
          </p:cNvPr>
          <p:cNvGrpSpPr/>
          <p:nvPr/>
        </p:nvGrpSpPr>
        <p:grpSpPr>
          <a:xfrm>
            <a:off x="8254199" y="1646039"/>
            <a:ext cx="3445853" cy="4646346"/>
            <a:chOff x="15394390" y="3008322"/>
            <a:chExt cx="6432258" cy="8673179"/>
          </a:xfrm>
        </p:grpSpPr>
        <p:pic>
          <p:nvPicPr>
            <p:cNvPr id="38" name="Immagine 114" descr="Immagine che contiene schermata, Policromia, grafica, arte&#10;&#10;Il contenuto generato dall'IA potrebbe non essere corretto.">
              <a:extLst>
                <a:ext uri="{FF2B5EF4-FFF2-40B4-BE49-F238E27FC236}">
                  <a16:creationId xmlns:a16="http://schemas.microsoft.com/office/drawing/2014/main" id="{F8E690BC-C014-A945-8E7D-5AE4A9186766}"/>
                </a:ext>
              </a:extLst>
            </p:cNvPr>
            <p:cNvPicPr/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487"/>
            <a:stretch/>
          </p:blipFill>
          <p:spPr bwMode="auto">
            <a:xfrm rot="5400000">
              <a:off x="14262997" y="8487926"/>
              <a:ext cx="4375065" cy="194356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9" name="Immagine 86">
              <a:extLst>
                <a:ext uri="{FF2B5EF4-FFF2-40B4-BE49-F238E27FC236}">
                  <a16:creationId xmlns:a16="http://schemas.microsoft.com/office/drawing/2014/main" id="{032BB69B-87A3-414F-8AC0-5E267E55DA45}"/>
                </a:ext>
              </a:extLst>
            </p:cNvPr>
            <p:cNvPicPr/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93" r="6302"/>
            <a:stretch/>
          </p:blipFill>
          <p:spPr>
            <a:xfrm>
              <a:off x="15402213" y="3008322"/>
              <a:ext cx="6416613" cy="4668870"/>
            </a:xfrm>
            <a:prstGeom prst="rect">
              <a:avLst/>
            </a:prstGeom>
          </p:spPr>
        </p:pic>
        <p:pic>
          <p:nvPicPr>
            <p:cNvPr id="40" name="Immagine 88" descr="Immagine che contiene schermata, Policromia, grafica, arte&#10;&#10;Il contenuto generato dall'IA potrebbe non essere corretto.">
              <a:extLst>
                <a:ext uri="{FF2B5EF4-FFF2-40B4-BE49-F238E27FC236}">
                  <a16:creationId xmlns:a16="http://schemas.microsoft.com/office/drawing/2014/main" id="{5AC159EE-B992-A64C-84FE-81A78472D80C}"/>
                </a:ext>
              </a:extLst>
            </p:cNvPr>
            <p:cNvPicPr/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>
              <a:off x="17640561" y="7545253"/>
              <a:ext cx="4034592" cy="422484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41" name="Connettore diritto 115">
              <a:extLst>
                <a:ext uri="{FF2B5EF4-FFF2-40B4-BE49-F238E27FC236}">
                  <a16:creationId xmlns:a16="http://schemas.microsoft.com/office/drawing/2014/main" id="{77904C19-7FD3-AB40-A5D6-011CC99A6AFC}"/>
                </a:ext>
              </a:extLst>
            </p:cNvPr>
            <p:cNvCxnSpPr>
              <a:cxnSpLocks/>
            </p:cNvCxnSpPr>
            <p:nvPr/>
          </p:nvCxnSpPr>
          <p:spPr>
            <a:xfrm>
              <a:off x="21818826" y="3052285"/>
              <a:ext cx="0" cy="8629216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diritto 116">
              <a:extLst>
                <a:ext uri="{FF2B5EF4-FFF2-40B4-BE49-F238E27FC236}">
                  <a16:creationId xmlns:a16="http://schemas.microsoft.com/office/drawing/2014/main" id="{C828C337-A7A2-6740-AA13-F46077B65A87}"/>
                </a:ext>
              </a:extLst>
            </p:cNvPr>
            <p:cNvCxnSpPr>
              <a:cxnSpLocks/>
            </p:cNvCxnSpPr>
            <p:nvPr/>
          </p:nvCxnSpPr>
          <p:spPr>
            <a:xfrm>
              <a:off x="15402213" y="3052285"/>
              <a:ext cx="0" cy="8629216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diritto 117">
              <a:extLst>
                <a:ext uri="{FF2B5EF4-FFF2-40B4-BE49-F238E27FC236}">
                  <a16:creationId xmlns:a16="http://schemas.microsoft.com/office/drawing/2014/main" id="{FEC11A52-903D-6C46-B799-98DCDE4227B0}"/>
                </a:ext>
              </a:extLst>
            </p:cNvPr>
            <p:cNvCxnSpPr>
              <a:cxnSpLocks/>
            </p:cNvCxnSpPr>
            <p:nvPr/>
          </p:nvCxnSpPr>
          <p:spPr>
            <a:xfrm>
              <a:off x="15402213" y="3076744"/>
              <a:ext cx="6424435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diritto 118">
              <a:extLst>
                <a:ext uri="{FF2B5EF4-FFF2-40B4-BE49-F238E27FC236}">
                  <a16:creationId xmlns:a16="http://schemas.microsoft.com/office/drawing/2014/main" id="{C74CD3F6-F3FE-1E4C-B12D-2A7CBE8E6BC2}"/>
                </a:ext>
              </a:extLst>
            </p:cNvPr>
            <p:cNvCxnSpPr>
              <a:cxnSpLocks/>
            </p:cNvCxnSpPr>
            <p:nvPr/>
          </p:nvCxnSpPr>
          <p:spPr>
            <a:xfrm>
              <a:off x="15394391" y="11666261"/>
              <a:ext cx="6424435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diritto 120">
              <a:extLst>
                <a:ext uri="{FF2B5EF4-FFF2-40B4-BE49-F238E27FC236}">
                  <a16:creationId xmlns:a16="http://schemas.microsoft.com/office/drawing/2014/main" id="{A9026461-63D7-D74F-8983-8427B9A8BDDD}"/>
                </a:ext>
              </a:extLst>
            </p:cNvPr>
            <p:cNvCxnSpPr>
              <a:cxnSpLocks/>
            </p:cNvCxnSpPr>
            <p:nvPr/>
          </p:nvCxnSpPr>
          <p:spPr>
            <a:xfrm>
              <a:off x="15394390" y="7602320"/>
              <a:ext cx="6424435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diritto 122">
              <a:extLst>
                <a:ext uri="{FF2B5EF4-FFF2-40B4-BE49-F238E27FC236}">
                  <a16:creationId xmlns:a16="http://schemas.microsoft.com/office/drawing/2014/main" id="{FA8C6AB1-3E62-9442-B046-0DB5E8C67DCF}"/>
                </a:ext>
              </a:extLst>
            </p:cNvPr>
            <p:cNvCxnSpPr>
              <a:cxnSpLocks/>
            </p:cNvCxnSpPr>
            <p:nvPr/>
          </p:nvCxnSpPr>
          <p:spPr>
            <a:xfrm>
              <a:off x="18683893" y="3052285"/>
              <a:ext cx="0" cy="4550035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diritto 124">
              <a:extLst>
                <a:ext uri="{FF2B5EF4-FFF2-40B4-BE49-F238E27FC236}">
                  <a16:creationId xmlns:a16="http://schemas.microsoft.com/office/drawing/2014/main" id="{E251C23E-1B22-E240-91FE-05615FEAC976}"/>
                </a:ext>
              </a:extLst>
            </p:cNvPr>
            <p:cNvCxnSpPr>
              <a:cxnSpLocks/>
            </p:cNvCxnSpPr>
            <p:nvPr/>
          </p:nvCxnSpPr>
          <p:spPr>
            <a:xfrm>
              <a:off x="17499714" y="7602320"/>
              <a:ext cx="0" cy="4063941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uppo 44">
            <a:extLst>
              <a:ext uri="{FF2B5EF4-FFF2-40B4-BE49-F238E27FC236}">
                <a16:creationId xmlns:a16="http://schemas.microsoft.com/office/drawing/2014/main" id="{CA1F304D-FE81-3749-A4A0-4DB1ABC1CB5B}"/>
              </a:ext>
            </a:extLst>
          </p:cNvPr>
          <p:cNvGrpSpPr/>
          <p:nvPr/>
        </p:nvGrpSpPr>
        <p:grpSpPr>
          <a:xfrm>
            <a:off x="210597" y="1757968"/>
            <a:ext cx="11777133" cy="4703562"/>
            <a:chOff x="393114" y="3281540"/>
            <a:chExt cx="21983982" cy="8779983"/>
          </a:xfrm>
        </p:grpSpPr>
        <p:sp>
          <p:nvSpPr>
            <p:cNvPr id="49" name="CasellaDiTesto 151">
              <a:extLst>
                <a:ext uri="{FF2B5EF4-FFF2-40B4-BE49-F238E27FC236}">
                  <a16:creationId xmlns:a16="http://schemas.microsoft.com/office/drawing/2014/main" id="{848C9957-1D7C-134B-A772-036C3BC04F3D}"/>
                </a:ext>
              </a:extLst>
            </p:cNvPr>
            <p:cNvSpPr txBox="1"/>
            <p:nvPr/>
          </p:nvSpPr>
          <p:spPr>
            <a:xfrm>
              <a:off x="16751151" y="3281540"/>
              <a:ext cx="5625945" cy="4002703"/>
            </a:xfrm>
            <a:custGeom>
              <a:avLst/>
              <a:gdLst>
                <a:gd name="connsiteX0" fmla="*/ 0 w 5625945"/>
                <a:gd name="connsiteY0" fmla="*/ 0 h 4002703"/>
                <a:gd name="connsiteX1" fmla="*/ 393816 w 5625945"/>
                <a:gd name="connsiteY1" fmla="*/ 0 h 4002703"/>
                <a:gd name="connsiteX2" fmla="*/ 900151 w 5625945"/>
                <a:gd name="connsiteY2" fmla="*/ 0 h 4002703"/>
                <a:gd name="connsiteX3" fmla="*/ 1406486 w 5625945"/>
                <a:gd name="connsiteY3" fmla="*/ 0 h 4002703"/>
                <a:gd name="connsiteX4" fmla="*/ 1856562 w 5625945"/>
                <a:gd name="connsiteY4" fmla="*/ 0 h 4002703"/>
                <a:gd name="connsiteX5" fmla="*/ 2362897 w 5625945"/>
                <a:gd name="connsiteY5" fmla="*/ 0 h 4002703"/>
                <a:gd name="connsiteX6" fmla="*/ 2812973 w 5625945"/>
                <a:gd name="connsiteY6" fmla="*/ 0 h 4002703"/>
                <a:gd name="connsiteX7" fmla="*/ 3206789 w 5625945"/>
                <a:gd name="connsiteY7" fmla="*/ 0 h 4002703"/>
                <a:gd name="connsiteX8" fmla="*/ 3656864 w 5625945"/>
                <a:gd name="connsiteY8" fmla="*/ 0 h 4002703"/>
                <a:gd name="connsiteX9" fmla="*/ 4050680 w 5625945"/>
                <a:gd name="connsiteY9" fmla="*/ 0 h 4002703"/>
                <a:gd name="connsiteX10" fmla="*/ 4613275 w 5625945"/>
                <a:gd name="connsiteY10" fmla="*/ 0 h 4002703"/>
                <a:gd name="connsiteX11" fmla="*/ 5625945 w 5625945"/>
                <a:gd name="connsiteY11" fmla="*/ 0 h 4002703"/>
                <a:gd name="connsiteX12" fmla="*/ 5625945 w 5625945"/>
                <a:gd name="connsiteY12" fmla="*/ 611842 h 4002703"/>
                <a:gd name="connsiteX13" fmla="*/ 5625945 w 5625945"/>
                <a:gd name="connsiteY13" fmla="*/ 1063575 h 4002703"/>
                <a:gd name="connsiteX14" fmla="*/ 5625945 w 5625945"/>
                <a:gd name="connsiteY14" fmla="*/ 1635390 h 4002703"/>
                <a:gd name="connsiteX15" fmla="*/ 5625945 w 5625945"/>
                <a:gd name="connsiteY15" fmla="*/ 2127151 h 4002703"/>
                <a:gd name="connsiteX16" fmla="*/ 5625945 w 5625945"/>
                <a:gd name="connsiteY16" fmla="*/ 2658938 h 4002703"/>
                <a:gd name="connsiteX17" fmla="*/ 5625945 w 5625945"/>
                <a:gd name="connsiteY17" fmla="*/ 3110672 h 4002703"/>
                <a:gd name="connsiteX18" fmla="*/ 5625945 w 5625945"/>
                <a:gd name="connsiteY18" fmla="*/ 4002703 h 4002703"/>
                <a:gd name="connsiteX19" fmla="*/ 5063351 w 5625945"/>
                <a:gd name="connsiteY19" fmla="*/ 4002703 h 4002703"/>
                <a:gd name="connsiteX20" fmla="*/ 4669534 w 5625945"/>
                <a:gd name="connsiteY20" fmla="*/ 4002703 h 4002703"/>
                <a:gd name="connsiteX21" fmla="*/ 4219459 w 5625945"/>
                <a:gd name="connsiteY21" fmla="*/ 4002703 h 4002703"/>
                <a:gd name="connsiteX22" fmla="*/ 3769383 w 5625945"/>
                <a:gd name="connsiteY22" fmla="*/ 4002703 h 4002703"/>
                <a:gd name="connsiteX23" fmla="*/ 3263048 w 5625945"/>
                <a:gd name="connsiteY23" fmla="*/ 4002703 h 4002703"/>
                <a:gd name="connsiteX24" fmla="*/ 2700454 w 5625945"/>
                <a:gd name="connsiteY24" fmla="*/ 4002703 h 4002703"/>
                <a:gd name="connsiteX25" fmla="*/ 2306637 w 5625945"/>
                <a:gd name="connsiteY25" fmla="*/ 4002703 h 4002703"/>
                <a:gd name="connsiteX26" fmla="*/ 1800302 w 5625945"/>
                <a:gd name="connsiteY26" fmla="*/ 4002703 h 4002703"/>
                <a:gd name="connsiteX27" fmla="*/ 1181448 w 5625945"/>
                <a:gd name="connsiteY27" fmla="*/ 4002703 h 4002703"/>
                <a:gd name="connsiteX28" fmla="*/ 675113 w 5625945"/>
                <a:gd name="connsiteY28" fmla="*/ 4002703 h 4002703"/>
                <a:gd name="connsiteX29" fmla="*/ 0 w 5625945"/>
                <a:gd name="connsiteY29" fmla="*/ 4002703 h 4002703"/>
                <a:gd name="connsiteX30" fmla="*/ 0 w 5625945"/>
                <a:gd name="connsiteY30" fmla="*/ 3390861 h 4002703"/>
                <a:gd name="connsiteX31" fmla="*/ 0 w 5625945"/>
                <a:gd name="connsiteY31" fmla="*/ 2779020 h 4002703"/>
                <a:gd name="connsiteX32" fmla="*/ 0 w 5625945"/>
                <a:gd name="connsiteY32" fmla="*/ 2287259 h 4002703"/>
                <a:gd name="connsiteX33" fmla="*/ 0 w 5625945"/>
                <a:gd name="connsiteY33" fmla="*/ 1795498 h 4002703"/>
                <a:gd name="connsiteX34" fmla="*/ 0 w 5625945"/>
                <a:gd name="connsiteY34" fmla="*/ 1263711 h 4002703"/>
                <a:gd name="connsiteX35" fmla="*/ 0 w 5625945"/>
                <a:gd name="connsiteY35" fmla="*/ 811977 h 4002703"/>
                <a:gd name="connsiteX36" fmla="*/ 0 w 5625945"/>
                <a:gd name="connsiteY36" fmla="*/ 0 h 400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625945" h="4002703" fill="none" extrusionOk="0">
                  <a:moveTo>
                    <a:pt x="0" y="0"/>
                  </a:moveTo>
                  <a:cubicBezTo>
                    <a:pt x="196664" y="-41455"/>
                    <a:pt x="285151" y="32165"/>
                    <a:pt x="393816" y="0"/>
                  </a:cubicBezTo>
                  <a:cubicBezTo>
                    <a:pt x="502481" y="-32165"/>
                    <a:pt x="650442" y="59086"/>
                    <a:pt x="900151" y="0"/>
                  </a:cubicBezTo>
                  <a:cubicBezTo>
                    <a:pt x="1149861" y="-59086"/>
                    <a:pt x="1215440" y="9120"/>
                    <a:pt x="1406486" y="0"/>
                  </a:cubicBezTo>
                  <a:cubicBezTo>
                    <a:pt x="1597532" y="-9120"/>
                    <a:pt x="1740913" y="50796"/>
                    <a:pt x="1856562" y="0"/>
                  </a:cubicBezTo>
                  <a:cubicBezTo>
                    <a:pt x="1972211" y="-50796"/>
                    <a:pt x="2151682" y="22324"/>
                    <a:pt x="2362897" y="0"/>
                  </a:cubicBezTo>
                  <a:cubicBezTo>
                    <a:pt x="2574112" y="-22324"/>
                    <a:pt x="2659732" y="1769"/>
                    <a:pt x="2812973" y="0"/>
                  </a:cubicBezTo>
                  <a:cubicBezTo>
                    <a:pt x="2966214" y="-1769"/>
                    <a:pt x="3077238" y="27278"/>
                    <a:pt x="3206789" y="0"/>
                  </a:cubicBezTo>
                  <a:cubicBezTo>
                    <a:pt x="3336340" y="-27278"/>
                    <a:pt x="3528544" y="26933"/>
                    <a:pt x="3656864" y="0"/>
                  </a:cubicBezTo>
                  <a:cubicBezTo>
                    <a:pt x="3785184" y="-26933"/>
                    <a:pt x="3967331" y="10718"/>
                    <a:pt x="4050680" y="0"/>
                  </a:cubicBezTo>
                  <a:cubicBezTo>
                    <a:pt x="4134029" y="-10718"/>
                    <a:pt x="4373210" y="13490"/>
                    <a:pt x="4613275" y="0"/>
                  </a:cubicBezTo>
                  <a:cubicBezTo>
                    <a:pt x="4853341" y="-13490"/>
                    <a:pt x="5300061" y="118744"/>
                    <a:pt x="5625945" y="0"/>
                  </a:cubicBezTo>
                  <a:cubicBezTo>
                    <a:pt x="5692092" y="245739"/>
                    <a:pt x="5570935" y="428718"/>
                    <a:pt x="5625945" y="611842"/>
                  </a:cubicBezTo>
                  <a:cubicBezTo>
                    <a:pt x="5680955" y="794966"/>
                    <a:pt x="5591901" y="875326"/>
                    <a:pt x="5625945" y="1063575"/>
                  </a:cubicBezTo>
                  <a:cubicBezTo>
                    <a:pt x="5659989" y="1251824"/>
                    <a:pt x="5595324" y="1456553"/>
                    <a:pt x="5625945" y="1635390"/>
                  </a:cubicBezTo>
                  <a:cubicBezTo>
                    <a:pt x="5656566" y="1814227"/>
                    <a:pt x="5591659" y="1926739"/>
                    <a:pt x="5625945" y="2127151"/>
                  </a:cubicBezTo>
                  <a:cubicBezTo>
                    <a:pt x="5660231" y="2327563"/>
                    <a:pt x="5606677" y="2442541"/>
                    <a:pt x="5625945" y="2658938"/>
                  </a:cubicBezTo>
                  <a:cubicBezTo>
                    <a:pt x="5645213" y="2875335"/>
                    <a:pt x="5610702" y="2913942"/>
                    <a:pt x="5625945" y="3110672"/>
                  </a:cubicBezTo>
                  <a:cubicBezTo>
                    <a:pt x="5641188" y="3307402"/>
                    <a:pt x="5595331" y="3585551"/>
                    <a:pt x="5625945" y="4002703"/>
                  </a:cubicBezTo>
                  <a:cubicBezTo>
                    <a:pt x="5488911" y="4027215"/>
                    <a:pt x="5220308" y="3937470"/>
                    <a:pt x="5063351" y="4002703"/>
                  </a:cubicBezTo>
                  <a:cubicBezTo>
                    <a:pt x="4906394" y="4067936"/>
                    <a:pt x="4782769" y="3987441"/>
                    <a:pt x="4669534" y="4002703"/>
                  </a:cubicBezTo>
                  <a:cubicBezTo>
                    <a:pt x="4556299" y="4017965"/>
                    <a:pt x="4336166" y="3953431"/>
                    <a:pt x="4219459" y="4002703"/>
                  </a:cubicBezTo>
                  <a:cubicBezTo>
                    <a:pt x="4102753" y="4051975"/>
                    <a:pt x="3870033" y="3982752"/>
                    <a:pt x="3769383" y="4002703"/>
                  </a:cubicBezTo>
                  <a:cubicBezTo>
                    <a:pt x="3668733" y="4022654"/>
                    <a:pt x="3446751" y="3964643"/>
                    <a:pt x="3263048" y="4002703"/>
                  </a:cubicBezTo>
                  <a:cubicBezTo>
                    <a:pt x="3079346" y="4040763"/>
                    <a:pt x="2818894" y="3964966"/>
                    <a:pt x="2700454" y="4002703"/>
                  </a:cubicBezTo>
                  <a:cubicBezTo>
                    <a:pt x="2582014" y="4040440"/>
                    <a:pt x="2468126" y="3973140"/>
                    <a:pt x="2306637" y="4002703"/>
                  </a:cubicBezTo>
                  <a:cubicBezTo>
                    <a:pt x="2145148" y="4032266"/>
                    <a:pt x="2003699" y="3970107"/>
                    <a:pt x="1800302" y="4002703"/>
                  </a:cubicBezTo>
                  <a:cubicBezTo>
                    <a:pt x="1596905" y="4035299"/>
                    <a:pt x="1486675" y="3960673"/>
                    <a:pt x="1181448" y="4002703"/>
                  </a:cubicBezTo>
                  <a:cubicBezTo>
                    <a:pt x="876221" y="4044733"/>
                    <a:pt x="885953" y="3945794"/>
                    <a:pt x="675113" y="4002703"/>
                  </a:cubicBezTo>
                  <a:cubicBezTo>
                    <a:pt x="464274" y="4059612"/>
                    <a:pt x="135643" y="3985685"/>
                    <a:pt x="0" y="4002703"/>
                  </a:cubicBezTo>
                  <a:cubicBezTo>
                    <a:pt x="-70291" y="3709869"/>
                    <a:pt x="19423" y="3627171"/>
                    <a:pt x="0" y="3390861"/>
                  </a:cubicBezTo>
                  <a:cubicBezTo>
                    <a:pt x="-19423" y="3154551"/>
                    <a:pt x="72887" y="2947618"/>
                    <a:pt x="0" y="2779020"/>
                  </a:cubicBezTo>
                  <a:cubicBezTo>
                    <a:pt x="-72887" y="2610422"/>
                    <a:pt x="49011" y="2532025"/>
                    <a:pt x="0" y="2287259"/>
                  </a:cubicBezTo>
                  <a:cubicBezTo>
                    <a:pt x="-49011" y="2042493"/>
                    <a:pt x="28156" y="1969539"/>
                    <a:pt x="0" y="1795498"/>
                  </a:cubicBezTo>
                  <a:cubicBezTo>
                    <a:pt x="-28156" y="1621457"/>
                    <a:pt x="7452" y="1381545"/>
                    <a:pt x="0" y="1263711"/>
                  </a:cubicBezTo>
                  <a:cubicBezTo>
                    <a:pt x="-7452" y="1145877"/>
                    <a:pt x="14955" y="1035614"/>
                    <a:pt x="0" y="811977"/>
                  </a:cubicBezTo>
                  <a:cubicBezTo>
                    <a:pt x="-14955" y="588340"/>
                    <a:pt x="6938" y="361727"/>
                    <a:pt x="0" y="0"/>
                  </a:cubicBezTo>
                  <a:close/>
                </a:path>
                <a:path w="5625945" h="4002703" stroke="0" extrusionOk="0">
                  <a:moveTo>
                    <a:pt x="0" y="0"/>
                  </a:moveTo>
                  <a:cubicBezTo>
                    <a:pt x="247434" y="-13005"/>
                    <a:pt x="475174" y="38866"/>
                    <a:pt x="618854" y="0"/>
                  </a:cubicBezTo>
                  <a:cubicBezTo>
                    <a:pt x="762534" y="-38866"/>
                    <a:pt x="901218" y="43762"/>
                    <a:pt x="1068930" y="0"/>
                  </a:cubicBezTo>
                  <a:cubicBezTo>
                    <a:pt x="1236642" y="-43762"/>
                    <a:pt x="1468896" y="18211"/>
                    <a:pt x="1631524" y="0"/>
                  </a:cubicBezTo>
                  <a:cubicBezTo>
                    <a:pt x="1794152" y="-18211"/>
                    <a:pt x="1927836" y="33996"/>
                    <a:pt x="2025340" y="0"/>
                  </a:cubicBezTo>
                  <a:cubicBezTo>
                    <a:pt x="2122844" y="-33996"/>
                    <a:pt x="2274128" y="39374"/>
                    <a:pt x="2419156" y="0"/>
                  </a:cubicBezTo>
                  <a:cubicBezTo>
                    <a:pt x="2564184" y="-39374"/>
                    <a:pt x="2772511" y="19883"/>
                    <a:pt x="2869232" y="0"/>
                  </a:cubicBezTo>
                  <a:cubicBezTo>
                    <a:pt x="2965953" y="-19883"/>
                    <a:pt x="3281742" y="1558"/>
                    <a:pt x="3488086" y="0"/>
                  </a:cubicBezTo>
                  <a:cubicBezTo>
                    <a:pt x="3694430" y="-1558"/>
                    <a:pt x="3958515" y="5196"/>
                    <a:pt x="4106940" y="0"/>
                  </a:cubicBezTo>
                  <a:cubicBezTo>
                    <a:pt x="4255365" y="-5196"/>
                    <a:pt x="4476286" y="58981"/>
                    <a:pt x="4613275" y="0"/>
                  </a:cubicBezTo>
                  <a:cubicBezTo>
                    <a:pt x="4750264" y="-58981"/>
                    <a:pt x="4994056" y="5227"/>
                    <a:pt x="5119610" y="0"/>
                  </a:cubicBezTo>
                  <a:cubicBezTo>
                    <a:pt x="5245165" y="-5227"/>
                    <a:pt x="5524337" y="16190"/>
                    <a:pt x="5625945" y="0"/>
                  </a:cubicBezTo>
                  <a:cubicBezTo>
                    <a:pt x="5635012" y="170253"/>
                    <a:pt x="5606110" y="417869"/>
                    <a:pt x="5625945" y="611842"/>
                  </a:cubicBezTo>
                  <a:cubicBezTo>
                    <a:pt x="5645780" y="805815"/>
                    <a:pt x="5617203" y="957774"/>
                    <a:pt x="5625945" y="1143629"/>
                  </a:cubicBezTo>
                  <a:cubicBezTo>
                    <a:pt x="5634687" y="1329484"/>
                    <a:pt x="5621205" y="1464196"/>
                    <a:pt x="5625945" y="1715444"/>
                  </a:cubicBezTo>
                  <a:cubicBezTo>
                    <a:pt x="5630685" y="1966692"/>
                    <a:pt x="5558335" y="2186673"/>
                    <a:pt x="5625945" y="2327286"/>
                  </a:cubicBezTo>
                  <a:cubicBezTo>
                    <a:pt x="5693555" y="2467899"/>
                    <a:pt x="5606683" y="2750041"/>
                    <a:pt x="5625945" y="2979155"/>
                  </a:cubicBezTo>
                  <a:cubicBezTo>
                    <a:pt x="5645207" y="3208269"/>
                    <a:pt x="5542557" y="3787425"/>
                    <a:pt x="5625945" y="4002703"/>
                  </a:cubicBezTo>
                  <a:cubicBezTo>
                    <a:pt x="5476933" y="4020048"/>
                    <a:pt x="5177664" y="4002360"/>
                    <a:pt x="4950832" y="4002703"/>
                  </a:cubicBezTo>
                  <a:cubicBezTo>
                    <a:pt x="4724000" y="4003046"/>
                    <a:pt x="4612906" y="3959394"/>
                    <a:pt x="4444497" y="4002703"/>
                  </a:cubicBezTo>
                  <a:cubicBezTo>
                    <a:pt x="4276088" y="4046012"/>
                    <a:pt x="4173795" y="3958939"/>
                    <a:pt x="3938161" y="4002703"/>
                  </a:cubicBezTo>
                  <a:cubicBezTo>
                    <a:pt x="3702527" y="4046467"/>
                    <a:pt x="3564267" y="3952740"/>
                    <a:pt x="3319308" y="4002703"/>
                  </a:cubicBezTo>
                  <a:cubicBezTo>
                    <a:pt x="3074349" y="4052666"/>
                    <a:pt x="2842248" y="3964919"/>
                    <a:pt x="2700454" y="4002703"/>
                  </a:cubicBezTo>
                  <a:cubicBezTo>
                    <a:pt x="2558660" y="4040487"/>
                    <a:pt x="2243216" y="3934107"/>
                    <a:pt x="2081600" y="4002703"/>
                  </a:cubicBezTo>
                  <a:cubicBezTo>
                    <a:pt x="1919984" y="4071299"/>
                    <a:pt x="1598025" y="3929676"/>
                    <a:pt x="1406486" y="4002703"/>
                  </a:cubicBezTo>
                  <a:cubicBezTo>
                    <a:pt x="1214947" y="4075730"/>
                    <a:pt x="1070504" y="3931666"/>
                    <a:pt x="787632" y="4002703"/>
                  </a:cubicBezTo>
                  <a:cubicBezTo>
                    <a:pt x="504760" y="4073740"/>
                    <a:pt x="179118" y="3945569"/>
                    <a:pt x="0" y="4002703"/>
                  </a:cubicBezTo>
                  <a:cubicBezTo>
                    <a:pt x="-28437" y="3740961"/>
                    <a:pt x="19465" y="3633160"/>
                    <a:pt x="0" y="3470915"/>
                  </a:cubicBezTo>
                  <a:cubicBezTo>
                    <a:pt x="-19465" y="3308670"/>
                    <a:pt x="24028" y="3085085"/>
                    <a:pt x="0" y="2899101"/>
                  </a:cubicBezTo>
                  <a:cubicBezTo>
                    <a:pt x="-24028" y="2713117"/>
                    <a:pt x="63801" y="2550101"/>
                    <a:pt x="0" y="2287259"/>
                  </a:cubicBezTo>
                  <a:cubicBezTo>
                    <a:pt x="-63801" y="2024417"/>
                    <a:pt x="35850" y="1957797"/>
                    <a:pt x="0" y="1835525"/>
                  </a:cubicBezTo>
                  <a:cubicBezTo>
                    <a:pt x="-35850" y="1713253"/>
                    <a:pt x="67722" y="1432479"/>
                    <a:pt x="0" y="1263711"/>
                  </a:cubicBezTo>
                  <a:cubicBezTo>
                    <a:pt x="-67722" y="1094943"/>
                    <a:pt x="15038" y="874618"/>
                    <a:pt x="0" y="691896"/>
                  </a:cubicBezTo>
                  <a:cubicBezTo>
                    <a:pt x="-15038" y="509175"/>
                    <a:pt x="15734" y="312611"/>
                    <a:pt x="0" y="0"/>
                  </a:cubicBezTo>
                  <a:close/>
                </a:path>
              </a:pathLst>
            </a:custGeom>
            <a:solidFill>
              <a:srgbClr val="C00000">
                <a:alpha val="75000"/>
              </a:srgb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85958082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153076" indent="-153076" algn="just">
                <a:lnSpc>
                  <a:spcPct val="107000"/>
                </a:lnSpc>
                <a:spcAft>
                  <a:spcPts val="429"/>
                </a:spcAft>
                <a:buSzPts val="1000"/>
                <a:buFont typeface="Wingdings" panose="05000000000000000000" pitchFamily="2" charset="2"/>
                <a:buChar char="Ø"/>
                <a:tabLst>
                  <a:tab pos="244922" algn="l"/>
                </a:tabLst>
              </a:pPr>
              <a:r>
                <a:rPr lang="en-US" sz="964" cap="small" dirty="0">
                  <a:latin typeface="Titillium" panose="020B0604020202020204" charset="0"/>
                  <a:ea typeface="Titillium" panose="020B0604020202020204" charset="0"/>
                  <a:cs typeface="Titillium" panose="020B0604020202020204" charset="0"/>
                </a:rPr>
                <a:t>Measurement of the acoustic emission generated by the passage of a railway vehicle </a:t>
              </a:r>
            </a:p>
            <a:p>
              <a:pPr marL="153076" indent="-153076" algn="just">
                <a:lnSpc>
                  <a:spcPct val="107000"/>
                </a:lnSpc>
                <a:spcAft>
                  <a:spcPts val="429"/>
                </a:spcAft>
                <a:buSzPts val="1000"/>
                <a:buFont typeface="Wingdings" panose="05000000000000000000" pitchFamily="2" charset="2"/>
                <a:buChar char="Ø"/>
                <a:tabLst>
                  <a:tab pos="244922" algn="l"/>
                </a:tabLst>
              </a:pPr>
              <a:r>
                <a:rPr lang="en-US" sz="964" cap="small" dirty="0" err="1">
                  <a:latin typeface="Titillium" panose="020B0604020202020204" charset="0"/>
                  <a:ea typeface="Titillium" panose="020B0604020202020204" charset="0"/>
                  <a:cs typeface="Titillium" panose="020B0604020202020204" charset="0"/>
                </a:rPr>
                <a:t>Localiziation</a:t>
              </a:r>
              <a:r>
                <a:rPr lang="en-US" sz="964" cap="small" dirty="0">
                  <a:latin typeface="Titillium" panose="020B0604020202020204" charset="0"/>
                  <a:ea typeface="Titillium" panose="020B0604020202020204" charset="0"/>
                  <a:cs typeface="Titillium" panose="020B0604020202020204" charset="0"/>
                </a:rPr>
                <a:t> within the image of the subsystem or component responsible for the noise</a:t>
              </a:r>
            </a:p>
            <a:p>
              <a:pPr marL="153076" indent="-153076" algn="just">
                <a:lnSpc>
                  <a:spcPct val="107000"/>
                </a:lnSpc>
                <a:spcAft>
                  <a:spcPts val="429"/>
                </a:spcAft>
                <a:buSzPts val="1000"/>
                <a:buFont typeface="Wingdings" panose="05000000000000000000" pitchFamily="2" charset="2"/>
                <a:buChar char="Ø"/>
                <a:tabLst>
                  <a:tab pos="244922" algn="l"/>
                </a:tabLst>
              </a:pPr>
              <a:r>
                <a:rPr lang="en-US" sz="964" cap="small" dirty="0">
                  <a:latin typeface="Titillium" panose="020B0604020202020204" charset="0"/>
                  <a:ea typeface="Titillium" panose="020B0604020202020204" charset="0"/>
                  <a:cs typeface="Titillium" panose="020B0604020202020204" charset="0"/>
                </a:rPr>
                <a:t>Classification models useful to Identify whether a noise event originates from a specific component and regression models to estimate continuous parameters such as sound pressure levels and frequency spectrum intensity</a:t>
              </a:r>
            </a:p>
            <a:p>
              <a:pPr marL="153076" indent="-153076" algn="just">
                <a:lnSpc>
                  <a:spcPct val="107000"/>
                </a:lnSpc>
                <a:spcAft>
                  <a:spcPts val="429"/>
                </a:spcAft>
                <a:buSzPts val="1000"/>
                <a:buFont typeface="Wingdings" panose="05000000000000000000" pitchFamily="2" charset="2"/>
                <a:buChar char="Ø"/>
                <a:tabLst>
                  <a:tab pos="244922" algn="l"/>
                </a:tabLst>
              </a:pPr>
              <a:r>
                <a:rPr lang="en-US" sz="964" cap="small" dirty="0">
                  <a:latin typeface="Titillium" panose="020B0604020202020204" charset="0"/>
                  <a:ea typeface="Titillium" panose="020B0604020202020204" charset="0"/>
                  <a:cs typeface="Titillium" panose="020B0604020202020204" charset="0"/>
                </a:rPr>
                <a:t>Acoustic maps based anomaly detection (e.g. it is possible to identify noise at the wheel–rail contact as well as air leaks in the pneumatic system)</a:t>
              </a:r>
              <a:endParaRPr lang="it-IT" sz="964" cap="small" dirty="0">
                <a:latin typeface="Titillium" panose="020B0604020202020204" charset="0"/>
                <a:ea typeface="Titillium" panose="020B0604020202020204" charset="0"/>
                <a:cs typeface="Titillium" panose="020B0604020202020204" charset="0"/>
              </a:endParaRPr>
            </a:p>
          </p:txBody>
        </p:sp>
        <p:grpSp>
          <p:nvGrpSpPr>
            <p:cNvPr id="50" name="Gruppo 43">
              <a:extLst>
                <a:ext uri="{FF2B5EF4-FFF2-40B4-BE49-F238E27FC236}">
                  <a16:creationId xmlns:a16="http://schemas.microsoft.com/office/drawing/2014/main" id="{4102A923-790E-3243-A6C3-933730A5EE69}"/>
                </a:ext>
              </a:extLst>
            </p:cNvPr>
            <p:cNvGrpSpPr/>
            <p:nvPr/>
          </p:nvGrpSpPr>
          <p:grpSpPr>
            <a:xfrm>
              <a:off x="393114" y="4292090"/>
              <a:ext cx="12376940" cy="7769433"/>
              <a:chOff x="393114" y="4292090"/>
              <a:chExt cx="12376940" cy="7769433"/>
            </a:xfrm>
          </p:grpSpPr>
          <p:sp>
            <p:nvSpPr>
              <p:cNvPr id="51" name="CasellaDiTesto 45">
                <a:extLst>
                  <a:ext uri="{FF2B5EF4-FFF2-40B4-BE49-F238E27FC236}">
                    <a16:creationId xmlns:a16="http://schemas.microsoft.com/office/drawing/2014/main" id="{3FCAFFF1-6A2C-3D48-AA87-0D693A3E4A0D}"/>
                  </a:ext>
                </a:extLst>
              </p:cNvPr>
              <p:cNvSpPr txBox="1"/>
              <p:nvPr/>
            </p:nvSpPr>
            <p:spPr>
              <a:xfrm>
                <a:off x="5605695" y="4292090"/>
                <a:ext cx="7072168" cy="3897854"/>
              </a:xfrm>
              <a:custGeom>
                <a:avLst/>
                <a:gdLst>
                  <a:gd name="connsiteX0" fmla="*/ 0 w 7072168"/>
                  <a:gd name="connsiteY0" fmla="*/ 0 h 3897854"/>
                  <a:gd name="connsiteX1" fmla="*/ 730791 w 7072168"/>
                  <a:gd name="connsiteY1" fmla="*/ 0 h 3897854"/>
                  <a:gd name="connsiteX2" fmla="*/ 1249416 w 7072168"/>
                  <a:gd name="connsiteY2" fmla="*/ 0 h 3897854"/>
                  <a:gd name="connsiteX3" fmla="*/ 1697320 w 7072168"/>
                  <a:gd name="connsiteY3" fmla="*/ 0 h 3897854"/>
                  <a:gd name="connsiteX4" fmla="*/ 2074503 w 7072168"/>
                  <a:gd name="connsiteY4" fmla="*/ 0 h 3897854"/>
                  <a:gd name="connsiteX5" fmla="*/ 2522407 w 7072168"/>
                  <a:gd name="connsiteY5" fmla="*/ 0 h 3897854"/>
                  <a:gd name="connsiteX6" fmla="*/ 2899589 w 7072168"/>
                  <a:gd name="connsiteY6" fmla="*/ 0 h 3897854"/>
                  <a:gd name="connsiteX7" fmla="*/ 3488936 w 7072168"/>
                  <a:gd name="connsiteY7" fmla="*/ 0 h 3897854"/>
                  <a:gd name="connsiteX8" fmla="*/ 4078284 w 7072168"/>
                  <a:gd name="connsiteY8" fmla="*/ 0 h 3897854"/>
                  <a:gd name="connsiteX9" fmla="*/ 4738353 w 7072168"/>
                  <a:gd name="connsiteY9" fmla="*/ 0 h 3897854"/>
                  <a:gd name="connsiteX10" fmla="*/ 5186257 w 7072168"/>
                  <a:gd name="connsiteY10" fmla="*/ 0 h 3897854"/>
                  <a:gd name="connsiteX11" fmla="*/ 5775604 w 7072168"/>
                  <a:gd name="connsiteY11" fmla="*/ 0 h 3897854"/>
                  <a:gd name="connsiteX12" fmla="*/ 6435673 w 7072168"/>
                  <a:gd name="connsiteY12" fmla="*/ 0 h 3897854"/>
                  <a:gd name="connsiteX13" fmla="*/ 7072168 w 7072168"/>
                  <a:gd name="connsiteY13" fmla="*/ 0 h 3897854"/>
                  <a:gd name="connsiteX14" fmla="*/ 7072168 w 7072168"/>
                  <a:gd name="connsiteY14" fmla="*/ 517858 h 3897854"/>
                  <a:gd name="connsiteX15" fmla="*/ 7072168 w 7072168"/>
                  <a:gd name="connsiteY15" fmla="*/ 1113673 h 3897854"/>
                  <a:gd name="connsiteX16" fmla="*/ 7072168 w 7072168"/>
                  <a:gd name="connsiteY16" fmla="*/ 1670509 h 3897854"/>
                  <a:gd name="connsiteX17" fmla="*/ 7072168 w 7072168"/>
                  <a:gd name="connsiteY17" fmla="*/ 2188367 h 3897854"/>
                  <a:gd name="connsiteX18" fmla="*/ 7072168 w 7072168"/>
                  <a:gd name="connsiteY18" fmla="*/ 2784181 h 3897854"/>
                  <a:gd name="connsiteX19" fmla="*/ 7072168 w 7072168"/>
                  <a:gd name="connsiteY19" fmla="*/ 3379996 h 3897854"/>
                  <a:gd name="connsiteX20" fmla="*/ 7072168 w 7072168"/>
                  <a:gd name="connsiteY20" fmla="*/ 3897854 h 3897854"/>
                  <a:gd name="connsiteX21" fmla="*/ 6482821 w 7072168"/>
                  <a:gd name="connsiteY21" fmla="*/ 3897854 h 3897854"/>
                  <a:gd name="connsiteX22" fmla="*/ 6105638 w 7072168"/>
                  <a:gd name="connsiteY22" fmla="*/ 3897854 h 3897854"/>
                  <a:gd name="connsiteX23" fmla="*/ 5587013 w 7072168"/>
                  <a:gd name="connsiteY23" fmla="*/ 3897854 h 3897854"/>
                  <a:gd name="connsiteX24" fmla="*/ 4926944 w 7072168"/>
                  <a:gd name="connsiteY24" fmla="*/ 3897854 h 3897854"/>
                  <a:gd name="connsiteX25" fmla="*/ 4408318 w 7072168"/>
                  <a:gd name="connsiteY25" fmla="*/ 3897854 h 3897854"/>
                  <a:gd name="connsiteX26" fmla="*/ 3677527 w 7072168"/>
                  <a:gd name="connsiteY26" fmla="*/ 3897854 h 3897854"/>
                  <a:gd name="connsiteX27" fmla="*/ 3017458 w 7072168"/>
                  <a:gd name="connsiteY27" fmla="*/ 3897854 h 3897854"/>
                  <a:gd name="connsiteX28" fmla="*/ 2286668 w 7072168"/>
                  <a:gd name="connsiteY28" fmla="*/ 3897854 h 3897854"/>
                  <a:gd name="connsiteX29" fmla="*/ 1768042 w 7072168"/>
                  <a:gd name="connsiteY29" fmla="*/ 3897854 h 3897854"/>
                  <a:gd name="connsiteX30" fmla="*/ 1320138 w 7072168"/>
                  <a:gd name="connsiteY30" fmla="*/ 3897854 h 3897854"/>
                  <a:gd name="connsiteX31" fmla="*/ 589347 w 7072168"/>
                  <a:gd name="connsiteY31" fmla="*/ 3897854 h 3897854"/>
                  <a:gd name="connsiteX32" fmla="*/ 0 w 7072168"/>
                  <a:gd name="connsiteY32" fmla="*/ 3897854 h 3897854"/>
                  <a:gd name="connsiteX33" fmla="*/ 0 w 7072168"/>
                  <a:gd name="connsiteY33" fmla="*/ 3341018 h 3897854"/>
                  <a:gd name="connsiteX34" fmla="*/ 0 w 7072168"/>
                  <a:gd name="connsiteY34" fmla="*/ 2745203 h 3897854"/>
                  <a:gd name="connsiteX35" fmla="*/ 0 w 7072168"/>
                  <a:gd name="connsiteY35" fmla="*/ 2188367 h 3897854"/>
                  <a:gd name="connsiteX36" fmla="*/ 0 w 7072168"/>
                  <a:gd name="connsiteY36" fmla="*/ 1670509 h 3897854"/>
                  <a:gd name="connsiteX37" fmla="*/ 0 w 7072168"/>
                  <a:gd name="connsiteY37" fmla="*/ 1152651 h 3897854"/>
                  <a:gd name="connsiteX38" fmla="*/ 0 w 7072168"/>
                  <a:gd name="connsiteY38" fmla="*/ 673772 h 3897854"/>
                  <a:gd name="connsiteX39" fmla="*/ 0 w 7072168"/>
                  <a:gd name="connsiteY39" fmla="*/ 0 h 389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072168" h="3897854" fill="none" extrusionOk="0">
                    <a:moveTo>
                      <a:pt x="0" y="0"/>
                    </a:moveTo>
                    <a:cubicBezTo>
                      <a:pt x="262329" y="-799"/>
                      <a:pt x="397196" y="30637"/>
                      <a:pt x="730791" y="0"/>
                    </a:cubicBezTo>
                    <a:cubicBezTo>
                      <a:pt x="1064386" y="-30637"/>
                      <a:pt x="1142980" y="20421"/>
                      <a:pt x="1249416" y="0"/>
                    </a:cubicBezTo>
                    <a:cubicBezTo>
                      <a:pt x="1355852" y="-20421"/>
                      <a:pt x="1497386" y="10534"/>
                      <a:pt x="1697320" y="0"/>
                    </a:cubicBezTo>
                    <a:cubicBezTo>
                      <a:pt x="1897254" y="-10534"/>
                      <a:pt x="1889740" y="28832"/>
                      <a:pt x="2074503" y="0"/>
                    </a:cubicBezTo>
                    <a:cubicBezTo>
                      <a:pt x="2259266" y="-28832"/>
                      <a:pt x="2390807" y="34239"/>
                      <a:pt x="2522407" y="0"/>
                    </a:cubicBezTo>
                    <a:cubicBezTo>
                      <a:pt x="2654007" y="-34239"/>
                      <a:pt x="2771326" y="10221"/>
                      <a:pt x="2899589" y="0"/>
                    </a:cubicBezTo>
                    <a:cubicBezTo>
                      <a:pt x="3027852" y="-10221"/>
                      <a:pt x="3199506" y="11671"/>
                      <a:pt x="3488936" y="0"/>
                    </a:cubicBezTo>
                    <a:cubicBezTo>
                      <a:pt x="3778366" y="-11671"/>
                      <a:pt x="3804807" y="56166"/>
                      <a:pt x="4078284" y="0"/>
                    </a:cubicBezTo>
                    <a:cubicBezTo>
                      <a:pt x="4351761" y="-56166"/>
                      <a:pt x="4594633" y="53106"/>
                      <a:pt x="4738353" y="0"/>
                    </a:cubicBezTo>
                    <a:cubicBezTo>
                      <a:pt x="4882073" y="-53106"/>
                      <a:pt x="5066563" y="44222"/>
                      <a:pt x="5186257" y="0"/>
                    </a:cubicBezTo>
                    <a:cubicBezTo>
                      <a:pt x="5305951" y="-44222"/>
                      <a:pt x="5639109" y="22112"/>
                      <a:pt x="5775604" y="0"/>
                    </a:cubicBezTo>
                    <a:cubicBezTo>
                      <a:pt x="5912099" y="-22112"/>
                      <a:pt x="6172509" y="40501"/>
                      <a:pt x="6435673" y="0"/>
                    </a:cubicBezTo>
                    <a:cubicBezTo>
                      <a:pt x="6698837" y="-40501"/>
                      <a:pt x="6792733" y="52878"/>
                      <a:pt x="7072168" y="0"/>
                    </a:cubicBezTo>
                    <a:cubicBezTo>
                      <a:pt x="7079160" y="155434"/>
                      <a:pt x="7025192" y="412830"/>
                      <a:pt x="7072168" y="517858"/>
                    </a:cubicBezTo>
                    <a:cubicBezTo>
                      <a:pt x="7119144" y="622886"/>
                      <a:pt x="7017184" y="951902"/>
                      <a:pt x="7072168" y="1113673"/>
                    </a:cubicBezTo>
                    <a:cubicBezTo>
                      <a:pt x="7127152" y="1275445"/>
                      <a:pt x="7038011" y="1442883"/>
                      <a:pt x="7072168" y="1670509"/>
                    </a:cubicBezTo>
                    <a:cubicBezTo>
                      <a:pt x="7106325" y="1898135"/>
                      <a:pt x="7034888" y="2081893"/>
                      <a:pt x="7072168" y="2188367"/>
                    </a:cubicBezTo>
                    <a:cubicBezTo>
                      <a:pt x="7109448" y="2294841"/>
                      <a:pt x="7029769" y="2605544"/>
                      <a:pt x="7072168" y="2784181"/>
                    </a:cubicBezTo>
                    <a:cubicBezTo>
                      <a:pt x="7114567" y="2962818"/>
                      <a:pt x="7024656" y="3178890"/>
                      <a:pt x="7072168" y="3379996"/>
                    </a:cubicBezTo>
                    <a:cubicBezTo>
                      <a:pt x="7119680" y="3581103"/>
                      <a:pt x="7042400" y="3756695"/>
                      <a:pt x="7072168" y="3897854"/>
                    </a:cubicBezTo>
                    <a:cubicBezTo>
                      <a:pt x="6867526" y="3904568"/>
                      <a:pt x="6637851" y="3841524"/>
                      <a:pt x="6482821" y="3897854"/>
                    </a:cubicBezTo>
                    <a:cubicBezTo>
                      <a:pt x="6327791" y="3954184"/>
                      <a:pt x="6280220" y="3868816"/>
                      <a:pt x="6105638" y="3897854"/>
                    </a:cubicBezTo>
                    <a:cubicBezTo>
                      <a:pt x="5931056" y="3926892"/>
                      <a:pt x="5835363" y="3879712"/>
                      <a:pt x="5587013" y="3897854"/>
                    </a:cubicBezTo>
                    <a:cubicBezTo>
                      <a:pt x="5338663" y="3915996"/>
                      <a:pt x="5088849" y="3891104"/>
                      <a:pt x="4926944" y="3897854"/>
                    </a:cubicBezTo>
                    <a:cubicBezTo>
                      <a:pt x="4765039" y="3904604"/>
                      <a:pt x="4628284" y="3850855"/>
                      <a:pt x="4408318" y="3897854"/>
                    </a:cubicBezTo>
                    <a:cubicBezTo>
                      <a:pt x="4188352" y="3944853"/>
                      <a:pt x="3871490" y="3889663"/>
                      <a:pt x="3677527" y="3897854"/>
                    </a:cubicBezTo>
                    <a:cubicBezTo>
                      <a:pt x="3483564" y="3906045"/>
                      <a:pt x="3322708" y="3874283"/>
                      <a:pt x="3017458" y="3897854"/>
                    </a:cubicBezTo>
                    <a:cubicBezTo>
                      <a:pt x="2712208" y="3921425"/>
                      <a:pt x="2460212" y="3888654"/>
                      <a:pt x="2286668" y="3897854"/>
                    </a:cubicBezTo>
                    <a:cubicBezTo>
                      <a:pt x="2113124" y="3907054"/>
                      <a:pt x="1961981" y="3894170"/>
                      <a:pt x="1768042" y="3897854"/>
                    </a:cubicBezTo>
                    <a:cubicBezTo>
                      <a:pt x="1574103" y="3901538"/>
                      <a:pt x="1472397" y="3869041"/>
                      <a:pt x="1320138" y="3897854"/>
                    </a:cubicBezTo>
                    <a:cubicBezTo>
                      <a:pt x="1167879" y="3926667"/>
                      <a:pt x="808996" y="3850112"/>
                      <a:pt x="589347" y="3897854"/>
                    </a:cubicBezTo>
                    <a:cubicBezTo>
                      <a:pt x="369698" y="3945596"/>
                      <a:pt x="278020" y="3848835"/>
                      <a:pt x="0" y="3897854"/>
                    </a:cubicBezTo>
                    <a:cubicBezTo>
                      <a:pt x="-50857" y="3656443"/>
                      <a:pt x="51462" y="3473464"/>
                      <a:pt x="0" y="3341018"/>
                    </a:cubicBezTo>
                    <a:cubicBezTo>
                      <a:pt x="-51462" y="3208572"/>
                      <a:pt x="63088" y="2873913"/>
                      <a:pt x="0" y="2745203"/>
                    </a:cubicBezTo>
                    <a:cubicBezTo>
                      <a:pt x="-63088" y="2616494"/>
                      <a:pt x="56547" y="2354846"/>
                      <a:pt x="0" y="2188367"/>
                    </a:cubicBezTo>
                    <a:cubicBezTo>
                      <a:pt x="-56547" y="2021888"/>
                      <a:pt x="12454" y="1901949"/>
                      <a:pt x="0" y="1670509"/>
                    </a:cubicBezTo>
                    <a:cubicBezTo>
                      <a:pt x="-12454" y="1439069"/>
                      <a:pt x="17446" y="1394746"/>
                      <a:pt x="0" y="1152651"/>
                    </a:cubicBezTo>
                    <a:cubicBezTo>
                      <a:pt x="-17446" y="910556"/>
                      <a:pt x="53561" y="803475"/>
                      <a:pt x="0" y="673772"/>
                    </a:cubicBezTo>
                    <a:cubicBezTo>
                      <a:pt x="-53561" y="544069"/>
                      <a:pt x="44116" y="264042"/>
                      <a:pt x="0" y="0"/>
                    </a:cubicBezTo>
                    <a:close/>
                  </a:path>
                  <a:path w="7072168" h="3897854" stroke="0" extrusionOk="0">
                    <a:moveTo>
                      <a:pt x="0" y="0"/>
                    </a:moveTo>
                    <a:cubicBezTo>
                      <a:pt x="304517" y="-53210"/>
                      <a:pt x="516980" y="31558"/>
                      <a:pt x="660069" y="0"/>
                    </a:cubicBezTo>
                    <a:cubicBezTo>
                      <a:pt x="803158" y="-31558"/>
                      <a:pt x="886567" y="1165"/>
                      <a:pt x="1107973" y="0"/>
                    </a:cubicBezTo>
                    <a:cubicBezTo>
                      <a:pt x="1329379" y="-1165"/>
                      <a:pt x="1467970" y="22181"/>
                      <a:pt x="1697320" y="0"/>
                    </a:cubicBezTo>
                    <a:cubicBezTo>
                      <a:pt x="1926670" y="-22181"/>
                      <a:pt x="1938670" y="13662"/>
                      <a:pt x="2074503" y="0"/>
                    </a:cubicBezTo>
                    <a:cubicBezTo>
                      <a:pt x="2210336" y="-13662"/>
                      <a:pt x="2267132" y="30130"/>
                      <a:pt x="2451685" y="0"/>
                    </a:cubicBezTo>
                    <a:cubicBezTo>
                      <a:pt x="2636238" y="-30130"/>
                      <a:pt x="2801831" y="25020"/>
                      <a:pt x="2899589" y="0"/>
                    </a:cubicBezTo>
                    <a:cubicBezTo>
                      <a:pt x="2997347" y="-25020"/>
                      <a:pt x="3275233" y="49302"/>
                      <a:pt x="3559658" y="0"/>
                    </a:cubicBezTo>
                    <a:cubicBezTo>
                      <a:pt x="3844083" y="-49302"/>
                      <a:pt x="4072977" y="8869"/>
                      <a:pt x="4219727" y="0"/>
                    </a:cubicBezTo>
                    <a:cubicBezTo>
                      <a:pt x="4366477" y="-8869"/>
                      <a:pt x="4535993" y="28142"/>
                      <a:pt x="4738353" y="0"/>
                    </a:cubicBezTo>
                    <a:cubicBezTo>
                      <a:pt x="4940713" y="-28142"/>
                      <a:pt x="5114764" y="23579"/>
                      <a:pt x="5256978" y="0"/>
                    </a:cubicBezTo>
                    <a:cubicBezTo>
                      <a:pt x="5399193" y="-23579"/>
                      <a:pt x="5801938" y="73287"/>
                      <a:pt x="5987769" y="0"/>
                    </a:cubicBezTo>
                    <a:cubicBezTo>
                      <a:pt x="6173600" y="-73287"/>
                      <a:pt x="6758296" y="128570"/>
                      <a:pt x="7072168" y="0"/>
                    </a:cubicBezTo>
                    <a:cubicBezTo>
                      <a:pt x="7130556" y="162773"/>
                      <a:pt x="7033838" y="431828"/>
                      <a:pt x="7072168" y="595815"/>
                    </a:cubicBezTo>
                    <a:cubicBezTo>
                      <a:pt x="7110498" y="759803"/>
                      <a:pt x="7028196" y="891798"/>
                      <a:pt x="7072168" y="1152651"/>
                    </a:cubicBezTo>
                    <a:cubicBezTo>
                      <a:pt x="7116140" y="1413504"/>
                      <a:pt x="7048899" y="1627182"/>
                      <a:pt x="7072168" y="1748466"/>
                    </a:cubicBezTo>
                    <a:cubicBezTo>
                      <a:pt x="7095437" y="1869750"/>
                      <a:pt x="7068902" y="2166958"/>
                      <a:pt x="7072168" y="2383259"/>
                    </a:cubicBezTo>
                    <a:cubicBezTo>
                      <a:pt x="7075434" y="2599560"/>
                      <a:pt x="7051295" y="2766876"/>
                      <a:pt x="7072168" y="2940096"/>
                    </a:cubicBezTo>
                    <a:cubicBezTo>
                      <a:pt x="7093041" y="3113316"/>
                      <a:pt x="7017543" y="3443647"/>
                      <a:pt x="7072168" y="3897854"/>
                    </a:cubicBezTo>
                    <a:cubicBezTo>
                      <a:pt x="6918958" y="3955655"/>
                      <a:pt x="6798746" y="3848511"/>
                      <a:pt x="6553542" y="3897854"/>
                    </a:cubicBezTo>
                    <a:cubicBezTo>
                      <a:pt x="6308338" y="3947197"/>
                      <a:pt x="6181762" y="3855992"/>
                      <a:pt x="6034917" y="3897854"/>
                    </a:cubicBezTo>
                    <a:cubicBezTo>
                      <a:pt x="5888073" y="3939716"/>
                      <a:pt x="5567051" y="3828410"/>
                      <a:pt x="5374848" y="3897854"/>
                    </a:cubicBezTo>
                    <a:cubicBezTo>
                      <a:pt x="5182645" y="3967298"/>
                      <a:pt x="4862121" y="3884273"/>
                      <a:pt x="4714779" y="3897854"/>
                    </a:cubicBezTo>
                    <a:cubicBezTo>
                      <a:pt x="4567437" y="3911435"/>
                      <a:pt x="4300438" y="3840454"/>
                      <a:pt x="4054710" y="3897854"/>
                    </a:cubicBezTo>
                    <a:cubicBezTo>
                      <a:pt x="3808982" y="3955254"/>
                      <a:pt x="3677450" y="3890831"/>
                      <a:pt x="3323919" y="3897854"/>
                    </a:cubicBezTo>
                    <a:cubicBezTo>
                      <a:pt x="2970388" y="3904877"/>
                      <a:pt x="2810637" y="3864746"/>
                      <a:pt x="2663850" y="3897854"/>
                    </a:cubicBezTo>
                    <a:cubicBezTo>
                      <a:pt x="2517063" y="3930962"/>
                      <a:pt x="2156298" y="3830482"/>
                      <a:pt x="2003781" y="3897854"/>
                    </a:cubicBezTo>
                    <a:cubicBezTo>
                      <a:pt x="1851264" y="3965226"/>
                      <a:pt x="1657676" y="3841851"/>
                      <a:pt x="1485155" y="3897854"/>
                    </a:cubicBezTo>
                    <a:cubicBezTo>
                      <a:pt x="1312634" y="3953857"/>
                      <a:pt x="1063406" y="3845765"/>
                      <a:pt x="754365" y="3897854"/>
                    </a:cubicBezTo>
                    <a:cubicBezTo>
                      <a:pt x="445324" y="3949943"/>
                      <a:pt x="294460" y="3863040"/>
                      <a:pt x="0" y="3897854"/>
                    </a:cubicBezTo>
                    <a:cubicBezTo>
                      <a:pt x="-13003" y="3759789"/>
                      <a:pt x="71113" y="3441655"/>
                      <a:pt x="0" y="3302039"/>
                    </a:cubicBezTo>
                    <a:cubicBezTo>
                      <a:pt x="-71113" y="3162424"/>
                      <a:pt x="12811" y="2950393"/>
                      <a:pt x="0" y="2745203"/>
                    </a:cubicBezTo>
                    <a:cubicBezTo>
                      <a:pt x="-12811" y="2540013"/>
                      <a:pt x="25788" y="2330364"/>
                      <a:pt x="0" y="2188367"/>
                    </a:cubicBezTo>
                    <a:cubicBezTo>
                      <a:pt x="-25788" y="2046370"/>
                      <a:pt x="22127" y="1869699"/>
                      <a:pt x="0" y="1709487"/>
                    </a:cubicBezTo>
                    <a:cubicBezTo>
                      <a:pt x="-22127" y="1549275"/>
                      <a:pt x="11080" y="1372044"/>
                      <a:pt x="0" y="1269587"/>
                    </a:cubicBezTo>
                    <a:cubicBezTo>
                      <a:pt x="-11080" y="1167130"/>
                      <a:pt x="56143" y="941307"/>
                      <a:pt x="0" y="790708"/>
                    </a:cubicBezTo>
                    <a:cubicBezTo>
                      <a:pt x="-56143" y="640109"/>
                      <a:pt x="47605" y="316174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75000"/>
                </a:srgbClr>
              </a:solidFill>
              <a:ln w="28575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3859580822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153076" indent="-153076" algn="just">
                  <a:lnSpc>
                    <a:spcPct val="107000"/>
                  </a:lnSpc>
                  <a:spcAft>
                    <a:spcPts val="429"/>
                  </a:spcAft>
                  <a:buSzPts val="1000"/>
                  <a:buFont typeface="Wingdings" panose="05000000000000000000" pitchFamily="2" charset="2"/>
                  <a:buChar char="Ø"/>
                  <a:tabLst>
                    <a:tab pos="244922" algn="l"/>
                  </a:tabLst>
                </a:pPr>
                <a:r>
                  <a:rPr lang="en-US" sz="964" cap="small" dirty="0">
                    <a:latin typeface="Titillium" panose="020B0604020202020204" charset="0"/>
                    <a:ea typeface="Titillium" panose="020B0604020202020204" charset="0"/>
                    <a:cs typeface="Titillium" panose="020B0604020202020204" charset="0"/>
                  </a:rPr>
                  <a:t>Weigh-in-motion and measure dynamic wheel-rail interaction forces</a:t>
                </a:r>
              </a:p>
              <a:p>
                <a:pPr marL="153076" indent="-153076" algn="just">
                  <a:lnSpc>
                    <a:spcPct val="107000"/>
                  </a:lnSpc>
                  <a:spcAft>
                    <a:spcPts val="429"/>
                  </a:spcAft>
                  <a:buSzPts val="1000"/>
                  <a:buFont typeface="Wingdings" panose="05000000000000000000" pitchFamily="2" charset="2"/>
                  <a:buChar char="Ø"/>
                  <a:tabLst>
                    <a:tab pos="244922" algn="l"/>
                  </a:tabLst>
                </a:pPr>
                <a:r>
                  <a:rPr lang="en-US" sz="964" cap="small" dirty="0">
                    <a:latin typeface="Titillium" panose="020B0604020202020204" charset="0"/>
                    <a:ea typeface="Titillium" panose="020B0604020202020204" charset="0"/>
                    <a:cs typeface="Titillium" panose="020B0604020202020204" charset="0"/>
                  </a:rPr>
                  <a:t>Use of temperature sensors and a thermal camera to assess the frictional power generated by passing vehicles</a:t>
                </a:r>
              </a:p>
              <a:p>
                <a:pPr marL="153076" indent="-153076" algn="just">
                  <a:lnSpc>
                    <a:spcPct val="107000"/>
                  </a:lnSpc>
                  <a:spcAft>
                    <a:spcPts val="429"/>
                  </a:spcAft>
                  <a:buSzPts val="1000"/>
                  <a:buFont typeface="Wingdings" panose="05000000000000000000" pitchFamily="2" charset="2"/>
                  <a:buChar char="Ø"/>
                  <a:tabLst>
                    <a:tab pos="244922" algn="l"/>
                  </a:tabLst>
                </a:pPr>
                <a:r>
                  <a:rPr lang="en-US" sz="964" cap="small" dirty="0">
                    <a:latin typeface="Titillium" panose="020B0604020202020204" charset="0"/>
                    <a:ea typeface="Titillium" panose="020B0604020202020204" charset="0"/>
                    <a:cs typeface="Titillium" panose="020B0604020202020204" charset="0"/>
                  </a:rPr>
                  <a:t>This thermal and force data is used to measure and predict wear and Rolling Contact Fatigue (RCF) damage to the rail infrastructure caused by each wheelset.</a:t>
                </a:r>
              </a:p>
              <a:p>
                <a:pPr marL="153076" indent="-153076" algn="just">
                  <a:lnSpc>
                    <a:spcPct val="107000"/>
                  </a:lnSpc>
                  <a:spcAft>
                    <a:spcPts val="429"/>
                  </a:spcAft>
                  <a:buSzPts val="1000"/>
                  <a:buFont typeface="Wingdings" panose="05000000000000000000" pitchFamily="2" charset="2"/>
                  <a:buChar char="Ø"/>
                  <a:tabLst>
                    <a:tab pos="244922" algn="l"/>
                  </a:tabLst>
                </a:pPr>
                <a:r>
                  <a:rPr lang="en-US" sz="964" cap="small" dirty="0">
                    <a:latin typeface="Titillium" panose="020B0604020202020204" charset="0"/>
                    <a:ea typeface="Titillium" panose="020B0604020202020204" charset="0"/>
                    <a:cs typeface="Titillium" panose="020B0604020202020204" charset="0"/>
                  </a:rPr>
                  <a:t>Several key sensors distributed across two distinct measurement sites</a:t>
                </a:r>
              </a:p>
              <a:p>
                <a:pPr marL="153076" indent="-153076" algn="just">
                  <a:lnSpc>
                    <a:spcPct val="107000"/>
                  </a:lnSpc>
                  <a:spcAft>
                    <a:spcPts val="429"/>
                  </a:spcAft>
                  <a:buSzPts val="1000"/>
                  <a:buFont typeface="Wingdings" panose="05000000000000000000" pitchFamily="2" charset="2"/>
                  <a:buChar char="Ø"/>
                  <a:tabLst>
                    <a:tab pos="244922" algn="l"/>
                  </a:tabLst>
                </a:pPr>
                <a:r>
                  <a:rPr lang="en-US" sz="964" cap="small" dirty="0">
                    <a:latin typeface="Titillium" panose="020B0604020202020204" charset="0"/>
                    <a:ea typeface="Titillium" panose="020B0604020202020204" charset="0"/>
                    <a:cs typeface="Titillium" panose="020B0604020202020204" charset="0"/>
                  </a:rPr>
                  <a:t>Designed for continuous, real-time operation in real-world environments, </a:t>
                </a:r>
              </a:p>
              <a:p>
                <a:pPr marL="153076" indent="-153076" algn="just">
                  <a:lnSpc>
                    <a:spcPct val="107000"/>
                  </a:lnSpc>
                  <a:spcAft>
                    <a:spcPts val="429"/>
                  </a:spcAft>
                  <a:buSzPts val="1000"/>
                  <a:buFont typeface="Wingdings" panose="05000000000000000000" pitchFamily="2" charset="2"/>
                  <a:buChar char="Ø"/>
                  <a:tabLst>
                    <a:tab pos="244922" algn="l"/>
                  </a:tabLst>
                </a:pPr>
                <a:r>
                  <a:rPr lang="en-US" sz="964" cap="small" dirty="0">
                    <a:latin typeface="Titillium" panose="020B0604020202020204" charset="0"/>
                    <a:ea typeface="Titillium" panose="020B0604020202020204" charset="0"/>
                    <a:cs typeface="Titillium" panose="020B0604020202020204" charset="0"/>
                  </a:rPr>
                  <a:t>All sensors connected to a weatherproof data acquisition system for continuous data logging and analysis</a:t>
                </a:r>
                <a:endParaRPr lang="it-IT" sz="964" cap="small" dirty="0">
                  <a:latin typeface="Titillium" panose="020B0604020202020204" charset="0"/>
                  <a:ea typeface="Titillium" panose="020B0604020202020204" charset="0"/>
                  <a:cs typeface="Titillium" panose="020B0604020202020204" charset="0"/>
                </a:endParaRPr>
              </a:p>
            </p:txBody>
          </p:sp>
          <p:sp>
            <p:nvSpPr>
              <p:cNvPr id="52" name="CasellaDiTesto 126">
                <a:extLst>
                  <a:ext uri="{FF2B5EF4-FFF2-40B4-BE49-F238E27FC236}">
                    <a16:creationId xmlns:a16="http://schemas.microsoft.com/office/drawing/2014/main" id="{6677620E-5191-E14B-9B88-5F632E614EF8}"/>
                  </a:ext>
                </a:extLst>
              </p:cNvPr>
              <p:cNvSpPr txBox="1"/>
              <p:nvPr/>
            </p:nvSpPr>
            <p:spPr>
              <a:xfrm>
                <a:off x="393114" y="9941079"/>
                <a:ext cx="12376940" cy="2120444"/>
              </a:xfrm>
              <a:custGeom>
                <a:avLst/>
                <a:gdLst>
                  <a:gd name="connsiteX0" fmla="*/ 0 w 12376940"/>
                  <a:gd name="connsiteY0" fmla="*/ 0 h 2120444"/>
                  <a:gd name="connsiteX1" fmla="*/ 341839 w 12376940"/>
                  <a:gd name="connsiteY1" fmla="*/ 0 h 2120444"/>
                  <a:gd name="connsiteX2" fmla="*/ 1054987 w 12376940"/>
                  <a:gd name="connsiteY2" fmla="*/ 0 h 2120444"/>
                  <a:gd name="connsiteX3" fmla="*/ 1520595 w 12376940"/>
                  <a:gd name="connsiteY3" fmla="*/ 0 h 2120444"/>
                  <a:gd name="connsiteX4" fmla="*/ 1738665 w 12376940"/>
                  <a:gd name="connsiteY4" fmla="*/ 0 h 2120444"/>
                  <a:gd name="connsiteX5" fmla="*/ 2328043 w 12376940"/>
                  <a:gd name="connsiteY5" fmla="*/ 0 h 2120444"/>
                  <a:gd name="connsiteX6" fmla="*/ 3041191 w 12376940"/>
                  <a:gd name="connsiteY6" fmla="*/ 0 h 2120444"/>
                  <a:gd name="connsiteX7" fmla="*/ 3259261 w 12376940"/>
                  <a:gd name="connsiteY7" fmla="*/ 0 h 2120444"/>
                  <a:gd name="connsiteX8" fmla="*/ 3848639 w 12376940"/>
                  <a:gd name="connsiteY8" fmla="*/ 0 h 2120444"/>
                  <a:gd name="connsiteX9" fmla="*/ 4190478 w 12376940"/>
                  <a:gd name="connsiteY9" fmla="*/ 0 h 2120444"/>
                  <a:gd name="connsiteX10" fmla="*/ 4903626 w 12376940"/>
                  <a:gd name="connsiteY10" fmla="*/ 0 h 2120444"/>
                  <a:gd name="connsiteX11" fmla="*/ 5121696 w 12376940"/>
                  <a:gd name="connsiteY11" fmla="*/ 0 h 2120444"/>
                  <a:gd name="connsiteX12" fmla="*/ 5339766 w 12376940"/>
                  <a:gd name="connsiteY12" fmla="*/ 0 h 2120444"/>
                  <a:gd name="connsiteX13" fmla="*/ 6052913 w 12376940"/>
                  <a:gd name="connsiteY13" fmla="*/ 0 h 2120444"/>
                  <a:gd name="connsiteX14" fmla="*/ 6270983 w 12376940"/>
                  <a:gd name="connsiteY14" fmla="*/ 0 h 2120444"/>
                  <a:gd name="connsiteX15" fmla="*/ 6984130 w 12376940"/>
                  <a:gd name="connsiteY15" fmla="*/ 0 h 2120444"/>
                  <a:gd name="connsiteX16" fmla="*/ 7325970 w 12376940"/>
                  <a:gd name="connsiteY16" fmla="*/ 0 h 2120444"/>
                  <a:gd name="connsiteX17" fmla="*/ 7667809 w 12376940"/>
                  <a:gd name="connsiteY17" fmla="*/ 0 h 2120444"/>
                  <a:gd name="connsiteX18" fmla="*/ 8133418 w 12376940"/>
                  <a:gd name="connsiteY18" fmla="*/ 0 h 2120444"/>
                  <a:gd name="connsiteX19" fmla="*/ 8351488 w 12376940"/>
                  <a:gd name="connsiteY19" fmla="*/ 0 h 2120444"/>
                  <a:gd name="connsiteX20" fmla="*/ 8693327 w 12376940"/>
                  <a:gd name="connsiteY20" fmla="*/ 0 h 2120444"/>
                  <a:gd name="connsiteX21" fmla="*/ 9406474 w 12376940"/>
                  <a:gd name="connsiteY21" fmla="*/ 0 h 2120444"/>
                  <a:gd name="connsiteX22" fmla="*/ 9995852 w 12376940"/>
                  <a:gd name="connsiteY22" fmla="*/ 0 h 2120444"/>
                  <a:gd name="connsiteX23" fmla="*/ 10461461 w 12376940"/>
                  <a:gd name="connsiteY23" fmla="*/ 0 h 2120444"/>
                  <a:gd name="connsiteX24" fmla="*/ 10927070 w 12376940"/>
                  <a:gd name="connsiteY24" fmla="*/ 0 h 2120444"/>
                  <a:gd name="connsiteX25" fmla="*/ 11268909 w 12376940"/>
                  <a:gd name="connsiteY25" fmla="*/ 0 h 2120444"/>
                  <a:gd name="connsiteX26" fmla="*/ 11486979 w 12376940"/>
                  <a:gd name="connsiteY26" fmla="*/ 0 h 2120444"/>
                  <a:gd name="connsiteX27" fmla="*/ 12376940 w 12376940"/>
                  <a:gd name="connsiteY27" fmla="*/ 0 h 2120444"/>
                  <a:gd name="connsiteX28" fmla="*/ 12376940 w 12376940"/>
                  <a:gd name="connsiteY28" fmla="*/ 466498 h 2120444"/>
                  <a:gd name="connsiteX29" fmla="*/ 12376940 w 12376940"/>
                  <a:gd name="connsiteY29" fmla="*/ 954200 h 2120444"/>
                  <a:gd name="connsiteX30" fmla="*/ 12376940 w 12376940"/>
                  <a:gd name="connsiteY30" fmla="*/ 1420697 h 2120444"/>
                  <a:gd name="connsiteX31" fmla="*/ 12376940 w 12376940"/>
                  <a:gd name="connsiteY31" fmla="*/ 2120444 h 2120444"/>
                  <a:gd name="connsiteX32" fmla="*/ 11911331 w 12376940"/>
                  <a:gd name="connsiteY32" fmla="*/ 2120444 h 2120444"/>
                  <a:gd name="connsiteX33" fmla="*/ 11321953 w 12376940"/>
                  <a:gd name="connsiteY33" fmla="*/ 2120444 h 2120444"/>
                  <a:gd name="connsiteX34" fmla="*/ 11103883 w 12376940"/>
                  <a:gd name="connsiteY34" fmla="*/ 2120444 h 2120444"/>
                  <a:gd name="connsiteX35" fmla="*/ 10638275 w 12376940"/>
                  <a:gd name="connsiteY35" fmla="*/ 2120444 h 2120444"/>
                  <a:gd name="connsiteX36" fmla="*/ 10420205 w 12376940"/>
                  <a:gd name="connsiteY36" fmla="*/ 2120444 h 2120444"/>
                  <a:gd name="connsiteX37" fmla="*/ 10078365 w 12376940"/>
                  <a:gd name="connsiteY37" fmla="*/ 2120444 h 2120444"/>
                  <a:gd name="connsiteX38" fmla="*/ 9860296 w 12376940"/>
                  <a:gd name="connsiteY38" fmla="*/ 2120444 h 2120444"/>
                  <a:gd name="connsiteX39" fmla="*/ 9642226 w 12376940"/>
                  <a:gd name="connsiteY39" fmla="*/ 2120444 h 2120444"/>
                  <a:gd name="connsiteX40" fmla="*/ 9424156 w 12376940"/>
                  <a:gd name="connsiteY40" fmla="*/ 2120444 h 2120444"/>
                  <a:gd name="connsiteX41" fmla="*/ 8834778 w 12376940"/>
                  <a:gd name="connsiteY41" fmla="*/ 2120444 h 2120444"/>
                  <a:gd name="connsiteX42" fmla="*/ 8369169 w 12376940"/>
                  <a:gd name="connsiteY42" fmla="*/ 2120444 h 2120444"/>
                  <a:gd name="connsiteX43" fmla="*/ 8151099 w 12376940"/>
                  <a:gd name="connsiteY43" fmla="*/ 2120444 h 2120444"/>
                  <a:gd name="connsiteX44" fmla="*/ 7437952 w 12376940"/>
                  <a:gd name="connsiteY44" fmla="*/ 2120444 h 2120444"/>
                  <a:gd name="connsiteX45" fmla="*/ 6601035 w 12376940"/>
                  <a:gd name="connsiteY45" fmla="*/ 2120444 h 2120444"/>
                  <a:gd name="connsiteX46" fmla="*/ 5887887 w 12376940"/>
                  <a:gd name="connsiteY46" fmla="*/ 2120444 h 2120444"/>
                  <a:gd name="connsiteX47" fmla="*/ 5669817 w 12376940"/>
                  <a:gd name="connsiteY47" fmla="*/ 2120444 h 2120444"/>
                  <a:gd name="connsiteX48" fmla="*/ 5080439 w 12376940"/>
                  <a:gd name="connsiteY48" fmla="*/ 2120444 h 2120444"/>
                  <a:gd name="connsiteX49" fmla="*/ 4243522 w 12376940"/>
                  <a:gd name="connsiteY49" fmla="*/ 2120444 h 2120444"/>
                  <a:gd name="connsiteX50" fmla="*/ 4025452 w 12376940"/>
                  <a:gd name="connsiteY50" fmla="*/ 2120444 h 2120444"/>
                  <a:gd name="connsiteX51" fmla="*/ 3807382 w 12376940"/>
                  <a:gd name="connsiteY51" fmla="*/ 2120444 h 2120444"/>
                  <a:gd name="connsiteX52" fmla="*/ 3589313 w 12376940"/>
                  <a:gd name="connsiteY52" fmla="*/ 2120444 h 2120444"/>
                  <a:gd name="connsiteX53" fmla="*/ 3123704 w 12376940"/>
                  <a:gd name="connsiteY53" fmla="*/ 2120444 h 2120444"/>
                  <a:gd name="connsiteX54" fmla="*/ 2658095 w 12376940"/>
                  <a:gd name="connsiteY54" fmla="*/ 2120444 h 2120444"/>
                  <a:gd name="connsiteX55" fmla="*/ 2316256 w 12376940"/>
                  <a:gd name="connsiteY55" fmla="*/ 2120444 h 2120444"/>
                  <a:gd name="connsiteX56" fmla="*/ 1479339 w 12376940"/>
                  <a:gd name="connsiteY56" fmla="*/ 2120444 h 2120444"/>
                  <a:gd name="connsiteX57" fmla="*/ 1261269 w 12376940"/>
                  <a:gd name="connsiteY57" fmla="*/ 2120444 h 2120444"/>
                  <a:gd name="connsiteX58" fmla="*/ 548122 w 12376940"/>
                  <a:gd name="connsiteY58" fmla="*/ 2120444 h 2120444"/>
                  <a:gd name="connsiteX59" fmla="*/ 0 w 12376940"/>
                  <a:gd name="connsiteY59" fmla="*/ 2120444 h 2120444"/>
                  <a:gd name="connsiteX60" fmla="*/ 0 w 12376940"/>
                  <a:gd name="connsiteY60" fmla="*/ 1611537 h 2120444"/>
                  <a:gd name="connsiteX61" fmla="*/ 0 w 12376940"/>
                  <a:gd name="connsiteY61" fmla="*/ 1145040 h 2120444"/>
                  <a:gd name="connsiteX62" fmla="*/ 0 w 12376940"/>
                  <a:gd name="connsiteY62" fmla="*/ 614929 h 2120444"/>
                  <a:gd name="connsiteX63" fmla="*/ 0 w 12376940"/>
                  <a:gd name="connsiteY63" fmla="*/ 0 h 212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2376940" h="2120444" fill="none" extrusionOk="0">
                    <a:moveTo>
                      <a:pt x="0" y="0"/>
                    </a:moveTo>
                    <a:cubicBezTo>
                      <a:pt x="104839" y="-11803"/>
                      <a:pt x="230800" y="30484"/>
                      <a:pt x="341839" y="0"/>
                    </a:cubicBezTo>
                    <a:cubicBezTo>
                      <a:pt x="452878" y="-30484"/>
                      <a:pt x="724781" y="30595"/>
                      <a:pt x="1054987" y="0"/>
                    </a:cubicBezTo>
                    <a:cubicBezTo>
                      <a:pt x="1385193" y="-30595"/>
                      <a:pt x="1287815" y="50114"/>
                      <a:pt x="1520595" y="0"/>
                    </a:cubicBezTo>
                    <a:cubicBezTo>
                      <a:pt x="1753375" y="-50114"/>
                      <a:pt x="1694703" y="13745"/>
                      <a:pt x="1738665" y="0"/>
                    </a:cubicBezTo>
                    <a:cubicBezTo>
                      <a:pt x="1782627" y="-13745"/>
                      <a:pt x="2183195" y="69060"/>
                      <a:pt x="2328043" y="0"/>
                    </a:cubicBezTo>
                    <a:cubicBezTo>
                      <a:pt x="2472891" y="-69060"/>
                      <a:pt x="2878254" y="20230"/>
                      <a:pt x="3041191" y="0"/>
                    </a:cubicBezTo>
                    <a:cubicBezTo>
                      <a:pt x="3204128" y="-20230"/>
                      <a:pt x="3178901" y="18313"/>
                      <a:pt x="3259261" y="0"/>
                    </a:cubicBezTo>
                    <a:cubicBezTo>
                      <a:pt x="3339621" y="-18313"/>
                      <a:pt x="3571584" y="24182"/>
                      <a:pt x="3848639" y="0"/>
                    </a:cubicBezTo>
                    <a:cubicBezTo>
                      <a:pt x="4125694" y="-24182"/>
                      <a:pt x="4056440" y="7193"/>
                      <a:pt x="4190478" y="0"/>
                    </a:cubicBezTo>
                    <a:cubicBezTo>
                      <a:pt x="4324516" y="-7193"/>
                      <a:pt x="4662963" y="29277"/>
                      <a:pt x="4903626" y="0"/>
                    </a:cubicBezTo>
                    <a:cubicBezTo>
                      <a:pt x="5144289" y="-29277"/>
                      <a:pt x="5027013" y="25464"/>
                      <a:pt x="5121696" y="0"/>
                    </a:cubicBezTo>
                    <a:cubicBezTo>
                      <a:pt x="5216379" y="-25464"/>
                      <a:pt x="5237524" y="22066"/>
                      <a:pt x="5339766" y="0"/>
                    </a:cubicBezTo>
                    <a:cubicBezTo>
                      <a:pt x="5442008" y="-22066"/>
                      <a:pt x="5783758" y="69357"/>
                      <a:pt x="6052913" y="0"/>
                    </a:cubicBezTo>
                    <a:cubicBezTo>
                      <a:pt x="6322068" y="-69357"/>
                      <a:pt x="6210581" y="6128"/>
                      <a:pt x="6270983" y="0"/>
                    </a:cubicBezTo>
                    <a:cubicBezTo>
                      <a:pt x="6331385" y="-6128"/>
                      <a:pt x="6831531" y="39775"/>
                      <a:pt x="6984130" y="0"/>
                    </a:cubicBezTo>
                    <a:cubicBezTo>
                      <a:pt x="7136729" y="-39775"/>
                      <a:pt x="7174386" y="40501"/>
                      <a:pt x="7325970" y="0"/>
                    </a:cubicBezTo>
                    <a:cubicBezTo>
                      <a:pt x="7477554" y="-40501"/>
                      <a:pt x="7547622" y="39282"/>
                      <a:pt x="7667809" y="0"/>
                    </a:cubicBezTo>
                    <a:cubicBezTo>
                      <a:pt x="7787996" y="-39282"/>
                      <a:pt x="7947835" y="10098"/>
                      <a:pt x="8133418" y="0"/>
                    </a:cubicBezTo>
                    <a:cubicBezTo>
                      <a:pt x="8319001" y="-10098"/>
                      <a:pt x="8289538" y="22979"/>
                      <a:pt x="8351488" y="0"/>
                    </a:cubicBezTo>
                    <a:cubicBezTo>
                      <a:pt x="8413438" y="-22979"/>
                      <a:pt x="8597585" y="40868"/>
                      <a:pt x="8693327" y="0"/>
                    </a:cubicBezTo>
                    <a:cubicBezTo>
                      <a:pt x="8789069" y="-40868"/>
                      <a:pt x="9192826" y="30178"/>
                      <a:pt x="9406474" y="0"/>
                    </a:cubicBezTo>
                    <a:cubicBezTo>
                      <a:pt x="9620122" y="-30178"/>
                      <a:pt x="9781352" y="68470"/>
                      <a:pt x="9995852" y="0"/>
                    </a:cubicBezTo>
                    <a:cubicBezTo>
                      <a:pt x="10210352" y="-68470"/>
                      <a:pt x="10298180" y="1156"/>
                      <a:pt x="10461461" y="0"/>
                    </a:cubicBezTo>
                    <a:cubicBezTo>
                      <a:pt x="10624742" y="-1156"/>
                      <a:pt x="10790298" y="32807"/>
                      <a:pt x="10927070" y="0"/>
                    </a:cubicBezTo>
                    <a:cubicBezTo>
                      <a:pt x="11063842" y="-32807"/>
                      <a:pt x="11150533" y="22884"/>
                      <a:pt x="11268909" y="0"/>
                    </a:cubicBezTo>
                    <a:cubicBezTo>
                      <a:pt x="11387285" y="-22884"/>
                      <a:pt x="11397063" y="19235"/>
                      <a:pt x="11486979" y="0"/>
                    </a:cubicBezTo>
                    <a:cubicBezTo>
                      <a:pt x="11576895" y="-19235"/>
                      <a:pt x="12184089" y="99686"/>
                      <a:pt x="12376940" y="0"/>
                    </a:cubicBezTo>
                    <a:cubicBezTo>
                      <a:pt x="12392190" y="202682"/>
                      <a:pt x="12370480" y="342939"/>
                      <a:pt x="12376940" y="466498"/>
                    </a:cubicBezTo>
                    <a:cubicBezTo>
                      <a:pt x="12383400" y="590057"/>
                      <a:pt x="12360588" y="738694"/>
                      <a:pt x="12376940" y="954200"/>
                    </a:cubicBezTo>
                    <a:cubicBezTo>
                      <a:pt x="12393292" y="1169706"/>
                      <a:pt x="12346098" y="1235431"/>
                      <a:pt x="12376940" y="1420697"/>
                    </a:cubicBezTo>
                    <a:cubicBezTo>
                      <a:pt x="12407782" y="1605963"/>
                      <a:pt x="12307012" y="1893940"/>
                      <a:pt x="12376940" y="2120444"/>
                    </a:cubicBezTo>
                    <a:cubicBezTo>
                      <a:pt x="12206766" y="2147520"/>
                      <a:pt x="12140634" y="2099593"/>
                      <a:pt x="11911331" y="2120444"/>
                    </a:cubicBezTo>
                    <a:cubicBezTo>
                      <a:pt x="11682028" y="2141295"/>
                      <a:pt x="11600710" y="2073664"/>
                      <a:pt x="11321953" y="2120444"/>
                    </a:cubicBezTo>
                    <a:cubicBezTo>
                      <a:pt x="11043196" y="2167224"/>
                      <a:pt x="11184529" y="2110008"/>
                      <a:pt x="11103883" y="2120444"/>
                    </a:cubicBezTo>
                    <a:cubicBezTo>
                      <a:pt x="11023237" y="2130880"/>
                      <a:pt x="10811953" y="2094957"/>
                      <a:pt x="10638275" y="2120444"/>
                    </a:cubicBezTo>
                    <a:cubicBezTo>
                      <a:pt x="10464597" y="2145931"/>
                      <a:pt x="10527261" y="2110051"/>
                      <a:pt x="10420205" y="2120444"/>
                    </a:cubicBezTo>
                    <a:cubicBezTo>
                      <a:pt x="10313149" y="2130837"/>
                      <a:pt x="10155179" y="2105784"/>
                      <a:pt x="10078365" y="2120444"/>
                    </a:cubicBezTo>
                    <a:cubicBezTo>
                      <a:pt x="10001551" y="2135104"/>
                      <a:pt x="9921805" y="2102549"/>
                      <a:pt x="9860296" y="2120444"/>
                    </a:cubicBezTo>
                    <a:cubicBezTo>
                      <a:pt x="9798787" y="2138339"/>
                      <a:pt x="9723377" y="2099774"/>
                      <a:pt x="9642226" y="2120444"/>
                    </a:cubicBezTo>
                    <a:cubicBezTo>
                      <a:pt x="9561075" y="2141114"/>
                      <a:pt x="9471998" y="2108798"/>
                      <a:pt x="9424156" y="2120444"/>
                    </a:cubicBezTo>
                    <a:cubicBezTo>
                      <a:pt x="9376314" y="2132090"/>
                      <a:pt x="9085317" y="2111199"/>
                      <a:pt x="8834778" y="2120444"/>
                    </a:cubicBezTo>
                    <a:cubicBezTo>
                      <a:pt x="8584239" y="2129689"/>
                      <a:pt x="8535151" y="2079421"/>
                      <a:pt x="8369169" y="2120444"/>
                    </a:cubicBezTo>
                    <a:cubicBezTo>
                      <a:pt x="8203187" y="2161467"/>
                      <a:pt x="8253937" y="2119340"/>
                      <a:pt x="8151099" y="2120444"/>
                    </a:cubicBezTo>
                    <a:cubicBezTo>
                      <a:pt x="8048261" y="2121548"/>
                      <a:pt x="7663202" y="2041372"/>
                      <a:pt x="7437952" y="2120444"/>
                    </a:cubicBezTo>
                    <a:cubicBezTo>
                      <a:pt x="7212702" y="2199516"/>
                      <a:pt x="6880472" y="2041258"/>
                      <a:pt x="6601035" y="2120444"/>
                    </a:cubicBezTo>
                    <a:cubicBezTo>
                      <a:pt x="6321598" y="2199630"/>
                      <a:pt x="6053832" y="2106209"/>
                      <a:pt x="5887887" y="2120444"/>
                    </a:cubicBezTo>
                    <a:cubicBezTo>
                      <a:pt x="5721942" y="2134679"/>
                      <a:pt x="5728879" y="2104194"/>
                      <a:pt x="5669817" y="2120444"/>
                    </a:cubicBezTo>
                    <a:cubicBezTo>
                      <a:pt x="5610755" y="2136694"/>
                      <a:pt x="5245819" y="2062846"/>
                      <a:pt x="5080439" y="2120444"/>
                    </a:cubicBezTo>
                    <a:cubicBezTo>
                      <a:pt x="4915059" y="2178042"/>
                      <a:pt x="4477525" y="2112910"/>
                      <a:pt x="4243522" y="2120444"/>
                    </a:cubicBezTo>
                    <a:cubicBezTo>
                      <a:pt x="4009519" y="2127978"/>
                      <a:pt x="4127599" y="2102161"/>
                      <a:pt x="4025452" y="2120444"/>
                    </a:cubicBezTo>
                    <a:cubicBezTo>
                      <a:pt x="3923305" y="2138727"/>
                      <a:pt x="3904834" y="2095701"/>
                      <a:pt x="3807382" y="2120444"/>
                    </a:cubicBezTo>
                    <a:cubicBezTo>
                      <a:pt x="3709930" y="2145187"/>
                      <a:pt x="3649094" y="2115334"/>
                      <a:pt x="3589313" y="2120444"/>
                    </a:cubicBezTo>
                    <a:cubicBezTo>
                      <a:pt x="3529532" y="2125554"/>
                      <a:pt x="3282861" y="2068942"/>
                      <a:pt x="3123704" y="2120444"/>
                    </a:cubicBezTo>
                    <a:cubicBezTo>
                      <a:pt x="2964547" y="2171946"/>
                      <a:pt x="2843246" y="2079587"/>
                      <a:pt x="2658095" y="2120444"/>
                    </a:cubicBezTo>
                    <a:cubicBezTo>
                      <a:pt x="2472944" y="2161301"/>
                      <a:pt x="2394089" y="2109574"/>
                      <a:pt x="2316256" y="2120444"/>
                    </a:cubicBezTo>
                    <a:cubicBezTo>
                      <a:pt x="2238423" y="2131314"/>
                      <a:pt x="1767045" y="2055226"/>
                      <a:pt x="1479339" y="2120444"/>
                    </a:cubicBezTo>
                    <a:cubicBezTo>
                      <a:pt x="1191633" y="2185662"/>
                      <a:pt x="1369770" y="2116770"/>
                      <a:pt x="1261269" y="2120444"/>
                    </a:cubicBezTo>
                    <a:cubicBezTo>
                      <a:pt x="1152768" y="2124118"/>
                      <a:pt x="791850" y="2085833"/>
                      <a:pt x="548122" y="2120444"/>
                    </a:cubicBezTo>
                    <a:cubicBezTo>
                      <a:pt x="304394" y="2155055"/>
                      <a:pt x="237892" y="2085147"/>
                      <a:pt x="0" y="2120444"/>
                    </a:cubicBezTo>
                    <a:cubicBezTo>
                      <a:pt x="-37133" y="1901952"/>
                      <a:pt x="2096" y="1722747"/>
                      <a:pt x="0" y="1611537"/>
                    </a:cubicBezTo>
                    <a:cubicBezTo>
                      <a:pt x="-2096" y="1500327"/>
                      <a:pt x="18249" y="1342444"/>
                      <a:pt x="0" y="1145040"/>
                    </a:cubicBezTo>
                    <a:cubicBezTo>
                      <a:pt x="-18249" y="947636"/>
                      <a:pt x="31914" y="836344"/>
                      <a:pt x="0" y="614929"/>
                    </a:cubicBezTo>
                    <a:cubicBezTo>
                      <a:pt x="-31914" y="393514"/>
                      <a:pt x="24801" y="253771"/>
                      <a:pt x="0" y="0"/>
                    </a:cubicBezTo>
                    <a:close/>
                  </a:path>
                  <a:path w="12376940" h="2120444" stroke="0" extrusionOk="0">
                    <a:moveTo>
                      <a:pt x="0" y="0"/>
                    </a:moveTo>
                    <a:cubicBezTo>
                      <a:pt x="324080" y="-54427"/>
                      <a:pt x="405880" y="43283"/>
                      <a:pt x="713147" y="0"/>
                    </a:cubicBezTo>
                    <a:cubicBezTo>
                      <a:pt x="1020414" y="-43283"/>
                      <a:pt x="973166" y="8291"/>
                      <a:pt x="1054987" y="0"/>
                    </a:cubicBezTo>
                    <a:cubicBezTo>
                      <a:pt x="1136808" y="-8291"/>
                      <a:pt x="1409283" y="9206"/>
                      <a:pt x="1644365" y="0"/>
                    </a:cubicBezTo>
                    <a:cubicBezTo>
                      <a:pt x="1879447" y="-9206"/>
                      <a:pt x="1762464" y="7926"/>
                      <a:pt x="1862435" y="0"/>
                    </a:cubicBezTo>
                    <a:cubicBezTo>
                      <a:pt x="1962406" y="-7926"/>
                      <a:pt x="1982663" y="9747"/>
                      <a:pt x="2080505" y="0"/>
                    </a:cubicBezTo>
                    <a:cubicBezTo>
                      <a:pt x="2178347" y="-9747"/>
                      <a:pt x="2267566" y="31039"/>
                      <a:pt x="2422344" y="0"/>
                    </a:cubicBezTo>
                    <a:cubicBezTo>
                      <a:pt x="2577122" y="-31039"/>
                      <a:pt x="2821637" y="45656"/>
                      <a:pt x="3135491" y="0"/>
                    </a:cubicBezTo>
                    <a:cubicBezTo>
                      <a:pt x="3449345" y="-45656"/>
                      <a:pt x="3532751" y="49912"/>
                      <a:pt x="3848639" y="0"/>
                    </a:cubicBezTo>
                    <a:cubicBezTo>
                      <a:pt x="4164527" y="-49912"/>
                      <a:pt x="4165003" y="29150"/>
                      <a:pt x="4314248" y="0"/>
                    </a:cubicBezTo>
                    <a:cubicBezTo>
                      <a:pt x="4463493" y="-29150"/>
                      <a:pt x="4655978" y="16631"/>
                      <a:pt x="4779856" y="0"/>
                    </a:cubicBezTo>
                    <a:cubicBezTo>
                      <a:pt x="4903734" y="-16631"/>
                      <a:pt x="5301852" y="43081"/>
                      <a:pt x="5616773" y="0"/>
                    </a:cubicBezTo>
                    <a:cubicBezTo>
                      <a:pt x="5931694" y="-43081"/>
                      <a:pt x="6000045" y="25229"/>
                      <a:pt x="6329921" y="0"/>
                    </a:cubicBezTo>
                    <a:cubicBezTo>
                      <a:pt x="6659797" y="-25229"/>
                      <a:pt x="6718623" y="22283"/>
                      <a:pt x="7043068" y="0"/>
                    </a:cubicBezTo>
                    <a:cubicBezTo>
                      <a:pt x="7367513" y="-22283"/>
                      <a:pt x="7488831" y="23703"/>
                      <a:pt x="7879985" y="0"/>
                    </a:cubicBezTo>
                    <a:cubicBezTo>
                      <a:pt x="8271139" y="-23703"/>
                      <a:pt x="8008379" y="25762"/>
                      <a:pt x="8098055" y="0"/>
                    </a:cubicBezTo>
                    <a:cubicBezTo>
                      <a:pt x="8187731" y="-25762"/>
                      <a:pt x="8718385" y="27968"/>
                      <a:pt x="8934972" y="0"/>
                    </a:cubicBezTo>
                    <a:cubicBezTo>
                      <a:pt x="9151559" y="-27968"/>
                      <a:pt x="9158737" y="18940"/>
                      <a:pt x="9276811" y="0"/>
                    </a:cubicBezTo>
                    <a:cubicBezTo>
                      <a:pt x="9394885" y="-18940"/>
                      <a:pt x="9587982" y="5164"/>
                      <a:pt x="9742420" y="0"/>
                    </a:cubicBezTo>
                    <a:cubicBezTo>
                      <a:pt x="9896858" y="-5164"/>
                      <a:pt x="9966209" y="748"/>
                      <a:pt x="10084259" y="0"/>
                    </a:cubicBezTo>
                    <a:cubicBezTo>
                      <a:pt x="10202309" y="-748"/>
                      <a:pt x="10535261" y="51096"/>
                      <a:pt x="10797407" y="0"/>
                    </a:cubicBezTo>
                    <a:cubicBezTo>
                      <a:pt x="11059553" y="-51096"/>
                      <a:pt x="11380121" y="94664"/>
                      <a:pt x="11634324" y="0"/>
                    </a:cubicBezTo>
                    <a:cubicBezTo>
                      <a:pt x="11888527" y="-94664"/>
                      <a:pt x="12178047" y="81802"/>
                      <a:pt x="12376940" y="0"/>
                    </a:cubicBezTo>
                    <a:cubicBezTo>
                      <a:pt x="12394307" y="167060"/>
                      <a:pt x="12323112" y="363313"/>
                      <a:pt x="12376940" y="530111"/>
                    </a:cubicBezTo>
                    <a:cubicBezTo>
                      <a:pt x="12430768" y="696909"/>
                      <a:pt x="12371399" y="874244"/>
                      <a:pt x="12376940" y="1060222"/>
                    </a:cubicBezTo>
                    <a:cubicBezTo>
                      <a:pt x="12382481" y="1246200"/>
                      <a:pt x="12371617" y="1435294"/>
                      <a:pt x="12376940" y="1569129"/>
                    </a:cubicBezTo>
                    <a:cubicBezTo>
                      <a:pt x="12382263" y="1702964"/>
                      <a:pt x="12324245" y="1956173"/>
                      <a:pt x="12376940" y="2120444"/>
                    </a:cubicBezTo>
                    <a:cubicBezTo>
                      <a:pt x="12147871" y="2139504"/>
                      <a:pt x="11826239" y="2066674"/>
                      <a:pt x="11540023" y="2120444"/>
                    </a:cubicBezTo>
                    <a:cubicBezTo>
                      <a:pt x="11253807" y="2174214"/>
                      <a:pt x="11083354" y="2032809"/>
                      <a:pt x="10703106" y="2120444"/>
                    </a:cubicBezTo>
                    <a:cubicBezTo>
                      <a:pt x="10322858" y="2208079"/>
                      <a:pt x="10277271" y="2076811"/>
                      <a:pt x="9989959" y="2120444"/>
                    </a:cubicBezTo>
                    <a:cubicBezTo>
                      <a:pt x="9702647" y="2164077"/>
                      <a:pt x="9630845" y="2084345"/>
                      <a:pt x="9276811" y="2120444"/>
                    </a:cubicBezTo>
                    <a:cubicBezTo>
                      <a:pt x="8922777" y="2156543"/>
                      <a:pt x="9160739" y="2096244"/>
                      <a:pt x="9058741" y="2120444"/>
                    </a:cubicBezTo>
                    <a:cubicBezTo>
                      <a:pt x="8956743" y="2144644"/>
                      <a:pt x="8638832" y="2095390"/>
                      <a:pt x="8469363" y="2120444"/>
                    </a:cubicBezTo>
                    <a:cubicBezTo>
                      <a:pt x="8299894" y="2145498"/>
                      <a:pt x="7840774" y="2086101"/>
                      <a:pt x="7632446" y="2120444"/>
                    </a:cubicBezTo>
                    <a:cubicBezTo>
                      <a:pt x="7424118" y="2154787"/>
                      <a:pt x="7231271" y="2077817"/>
                      <a:pt x="7043068" y="2120444"/>
                    </a:cubicBezTo>
                    <a:cubicBezTo>
                      <a:pt x="6854865" y="2163071"/>
                      <a:pt x="6907747" y="2116107"/>
                      <a:pt x="6824998" y="2120444"/>
                    </a:cubicBezTo>
                    <a:cubicBezTo>
                      <a:pt x="6742249" y="2124781"/>
                      <a:pt x="6532054" y="2118839"/>
                      <a:pt x="6359390" y="2120444"/>
                    </a:cubicBezTo>
                    <a:cubicBezTo>
                      <a:pt x="6186726" y="2122049"/>
                      <a:pt x="5841277" y="2077678"/>
                      <a:pt x="5646242" y="2120444"/>
                    </a:cubicBezTo>
                    <a:cubicBezTo>
                      <a:pt x="5451207" y="2163210"/>
                      <a:pt x="5450694" y="2084887"/>
                      <a:pt x="5304403" y="2120444"/>
                    </a:cubicBezTo>
                    <a:cubicBezTo>
                      <a:pt x="5158112" y="2156001"/>
                      <a:pt x="5181608" y="2103751"/>
                      <a:pt x="5086333" y="2120444"/>
                    </a:cubicBezTo>
                    <a:cubicBezTo>
                      <a:pt x="4991058" y="2137137"/>
                      <a:pt x="4779041" y="2078261"/>
                      <a:pt x="4496955" y="2120444"/>
                    </a:cubicBezTo>
                    <a:cubicBezTo>
                      <a:pt x="4214869" y="2162627"/>
                      <a:pt x="3900611" y="2060931"/>
                      <a:pt x="3660038" y="2120444"/>
                    </a:cubicBezTo>
                    <a:cubicBezTo>
                      <a:pt x="3419465" y="2179957"/>
                      <a:pt x="3051563" y="2059407"/>
                      <a:pt x="2823121" y="2120444"/>
                    </a:cubicBezTo>
                    <a:cubicBezTo>
                      <a:pt x="2594679" y="2181481"/>
                      <a:pt x="2252048" y="2098413"/>
                      <a:pt x="1986204" y="2120444"/>
                    </a:cubicBezTo>
                    <a:cubicBezTo>
                      <a:pt x="1720360" y="2142475"/>
                      <a:pt x="1671142" y="2111818"/>
                      <a:pt x="1396826" y="2120444"/>
                    </a:cubicBezTo>
                    <a:cubicBezTo>
                      <a:pt x="1122510" y="2129070"/>
                      <a:pt x="1235420" y="2103138"/>
                      <a:pt x="1178756" y="2120444"/>
                    </a:cubicBezTo>
                    <a:cubicBezTo>
                      <a:pt x="1122092" y="2137750"/>
                      <a:pt x="943866" y="2082453"/>
                      <a:pt x="713147" y="2120444"/>
                    </a:cubicBezTo>
                    <a:cubicBezTo>
                      <a:pt x="482428" y="2158435"/>
                      <a:pt x="342330" y="2056818"/>
                      <a:pt x="0" y="2120444"/>
                    </a:cubicBezTo>
                    <a:cubicBezTo>
                      <a:pt x="-27487" y="1916940"/>
                      <a:pt x="54632" y="1831620"/>
                      <a:pt x="0" y="1653946"/>
                    </a:cubicBezTo>
                    <a:cubicBezTo>
                      <a:pt x="-54632" y="1476272"/>
                      <a:pt x="33151" y="1244404"/>
                      <a:pt x="0" y="1102631"/>
                    </a:cubicBezTo>
                    <a:cubicBezTo>
                      <a:pt x="-33151" y="960858"/>
                      <a:pt x="24132" y="661781"/>
                      <a:pt x="0" y="551315"/>
                    </a:cubicBezTo>
                    <a:cubicBezTo>
                      <a:pt x="-24132" y="440849"/>
                      <a:pt x="54198" y="153962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75000"/>
                </a:srgbClr>
              </a:solidFill>
              <a:ln w="28575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3859580822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183692" indent="-183692" algn="just">
                  <a:lnSpc>
                    <a:spcPct val="107000"/>
                  </a:lnSpc>
                  <a:spcAft>
                    <a:spcPts val="429"/>
                  </a:spcAft>
                  <a:buSzPts val="1000"/>
                  <a:buFont typeface="Wingdings" panose="05000000000000000000" pitchFamily="2" charset="2"/>
                  <a:buChar char="Ø"/>
                  <a:tabLst>
                    <a:tab pos="244922" algn="l"/>
                  </a:tabLst>
                </a:pPr>
                <a:r>
                  <a:rPr lang="en-US" sz="964" cap="small" dirty="0">
                    <a:latin typeface="Titillium" panose="020B0604020202020204" charset="0"/>
                    <a:ea typeface="Titillium" panose="020B0604020202020204" charset="0"/>
                    <a:cs typeface="Titillium" panose="020B0604020202020204" charset="0"/>
                  </a:rPr>
                  <a:t>Permanent, real-world monitoring platform capable of capturing a detailed view of vehicle-track dynamics under normal operational conditions</a:t>
                </a:r>
              </a:p>
              <a:p>
                <a:pPr marL="183692" indent="-183692" algn="just">
                  <a:lnSpc>
                    <a:spcPct val="107000"/>
                  </a:lnSpc>
                  <a:spcAft>
                    <a:spcPts val="429"/>
                  </a:spcAft>
                  <a:buSzPts val="1000"/>
                  <a:buFont typeface="Wingdings" panose="05000000000000000000" pitchFamily="2" charset="2"/>
                  <a:buChar char="Ø"/>
                  <a:tabLst>
                    <a:tab pos="244922" algn="l"/>
                  </a:tabLst>
                </a:pPr>
                <a:r>
                  <a:rPr lang="en-US" sz="964" cap="small" dirty="0">
                    <a:latin typeface="Titillium" panose="020B0604020202020204" charset="0"/>
                    <a:ea typeface="Titillium" panose="020B0604020202020204" charset="0"/>
                    <a:cs typeface="Titillium" panose="020B0604020202020204" charset="0"/>
                  </a:rPr>
                  <a:t>Initial data acquisition and calibration procedures have validated the system's ability to capture high-resolution, repeatable signals from passing freight trains. </a:t>
                </a:r>
              </a:p>
              <a:p>
                <a:pPr marL="183692" indent="-183692" algn="just">
                  <a:lnSpc>
                    <a:spcPct val="107000"/>
                  </a:lnSpc>
                  <a:spcAft>
                    <a:spcPts val="429"/>
                  </a:spcAft>
                  <a:buSzPts val="1000"/>
                  <a:buFont typeface="Wingdings" panose="05000000000000000000" pitchFamily="2" charset="2"/>
                  <a:buChar char="Ø"/>
                  <a:tabLst>
                    <a:tab pos="244922" algn="l"/>
                  </a:tabLst>
                </a:pPr>
                <a:r>
                  <a:rPr lang="en-US" sz="964" cap="small" dirty="0">
                    <a:latin typeface="Titillium" panose="020B0604020202020204" charset="0"/>
                    <a:ea typeface="Titillium" panose="020B0604020202020204" charset="0"/>
                    <a:cs typeface="Titillium" panose="020B0604020202020204" charset="0"/>
                  </a:rPr>
                  <a:t>Precise weigh-in-motion (WIM) measurements for individual axles, Accurate calculations of vehicle speed, Determination of the wheelset's angle of attack (</a:t>
                </a:r>
                <a:r>
                  <a:rPr lang="en-US" sz="964" cap="small" dirty="0" err="1">
                    <a:latin typeface="Titillium" panose="020B0604020202020204" charset="0"/>
                    <a:ea typeface="Titillium" panose="020B0604020202020204" charset="0"/>
                    <a:cs typeface="Titillium" panose="020B0604020202020204" charset="0"/>
                  </a:rPr>
                  <a:t>AoA</a:t>
                </a:r>
                <a:r>
                  <a:rPr lang="en-US" sz="964" cap="small" dirty="0">
                    <a:latin typeface="Titillium" panose="020B0604020202020204" charset="0"/>
                    <a:ea typeface="Titillium" panose="020B0604020202020204" charset="0"/>
                    <a:cs typeface="Titillium" panose="020B0604020202020204" charset="0"/>
                  </a:rPr>
                  <a:t>).</a:t>
                </a:r>
                <a:endParaRPr lang="it-IT" sz="964" cap="small" dirty="0">
                  <a:latin typeface="Titillium" panose="020B0604020202020204" charset="0"/>
                  <a:ea typeface="Titillium" panose="020B0604020202020204" charset="0"/>
                  <a:cs typeface="Titillium" panose="020B060402020202020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283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FB572E-3A99-E84C-83A1-E9E7A36BF338}"/>
              </a:ext>
            </a:extLst>
          </p:cNvPr>
          <p:cNvSpPr txBox="1"/>
          <p:nvPr/>
        </p:nvSpPr>
        <p:spPr>
          <a:xfrm>
            <a:off x="409327" y="1350819"/>
            <a:ext cx="8688661" cy="487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571" dirty="0">
                <a:solidFill>
                  <a:schemeClr val="accent5">
                    <a:lumMod val="50000"/>
                  </a:schemeClr>
                </a:solidFill>
                <a:latin typeface="Aptos (Body)"/>
                <a:cs typeface="Segoe UI" panose="020B0502040204020203" pitchFamily="34" charset="0"/>
              </a:rPr>
              <a:t>T3.4: </a:t>
            </a:r>
            <a:r>
              <a:rPr lang="en-GB" sz="2571" dirty="0" err="1">
                <a:solidFill>
                  <a:schemeClr val="accent5">
                    <a:lumMod val="50000"/>
                  </a:schemeClr>
                </a:solidFill>
                <a:latin typeface="Aptos (Body)"/>
                <a:cs typeface="Segoe UI" panose="020B0502040204020203" pitchFamily="34" charset="0"/>
              </a:rPr>
              <a:t>Monitoraggo</a:t>
            </a:r>
            <a:r>
              <a:rPr lang="en-GB" sz="2571" dirty="0">
                <a:solidFill>
                  <a:schemeClr val="accent5">
                    <a:lumMod val="50000"/>
                  </a:schemeClr>
                </a:solidFill>
                <a:latin typeface="Aptos (Body)"/>
                <a:cs typeface="Segoe UI" panose="020B0502040204020203" pitchFamily="34" charset="0"/>
              </a:rPr>
              <a:t> di </a:t>
            </a:r>
            <a:r>
              <a:rPr lang="en-GB" sz="2571" dirty="0" err="1">
                <a:solidFill>
                  <a:schemeClr val="accent5">
                    <a:lumMod val="50000"/>
                  </a:schemeClr>
                </a:solidFill>
                <a:latin typeface="Aptos (Body)"/>
                <a:cs typeface="Segoe UI" panose="020B0502040204020203" pitchFamily="34" charset="0"/>
              </a:rPr>
              <a:t>infrastrutture</a:t>
            </a:r>
            <a:r>
              <a:rPr lang="en-GB" sz="2571" dirty="0">
                <a:solidFill>
                  <a:schemeClr val="accent5">
                    <a:lumMod val="50000"/>
                  </a:schemeClr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2571" dirty="0" err="1">
                <a:solidFill>
                  <a:schemeClr val="accent5">
                    <a:lumMod val="50000"/>
                  </a:schemeClr>
                </a:solidFill>
                <a:latin typeface="Aptos (Body)"/>
                <a:cs typeface="Segoe UI" panose="020B0502040204020203" pitchFamily="34" charset="0"/>
              </a:rPr>
              <a:t>ferroviarie</a:t>
            </a:r>
            <a:r>
              <a:rPr lang="en-GB" sz="2571" dirty="0">
                <a:solidFill>
                  <a:schemeClr val="accent5">
                    <a:lumMod val="50000"/>
                  </a:schemeClr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2571" dirty="0" err="1">
                <a:solidFill>
                  <a:schemeClr val="accent5">
                    <a:lumMod val="50000"/>
                  </a:schemeClr>
                </a:solidFill>
                <a:latin typeface="Aptos (Body)"/>
                <a:cs typeface="Segoe UI" panose="020B0502040204020203" pitchFamily="34" charset="0"/>
              </a:rPr>
              <a:t>mediante</a:t>
            </a:r>
            <a:r>
              <a:rPr lang="en-GB" sz="2571" dirty="0">
                <a:solidFill>
                  <a:schemeClr val="accent5">
                    <a:lumMod val="50000"/>
                  </a:schemeClr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2571" dirty="0" err="1">
                <a:solidFill>
                  <a:schemeClr val="accent5">
                    <a:lumMod val="50000"/>
                  </a:schemeClr>
                </a:solidFill>
                <a:latin typeface="Aptos (Body)"/>
                <a:cs typeface="Segoe UI" panose="020B0502040204020203" pitchFamily="34" charset="0"/>
              </a:rPr>
              <a:t>droni</a:t>
            </a:r>
            <a:endParaRPr lang="en-GB" sz="2571" dirty="0">
              <a:solidFill>
                <a:schemeClr val="accent5">
                  <a:lumMod val="50000"/>
                </a:schemeClr>
              </a:solidFill>
              <a:latin typeface="Aptos (Body)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F484C4-A960-8F4D-B966-015282197876}"/>
              </a:ext>
            </a:extLst>
          </p:cNvPr>
          <p:cNvSpPr txBox="1"/>
          <p:nvPr/>
        </p:nvSpPr>
        <p:spPr>
          <a:xfrm>
            <a:off x="213385" y="2559913"/>
            <a:ext cx="10269558" cy="162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4922" indent="-24492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Operazioni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</a:t>
            </a: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sorvolo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a </a:t>
            </a: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lunga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distanza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e </a:t>
            </a: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velocità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elevate</a:t>
            </a:r>
          </a:p>
          <a:p>
            <a:pPr marL="244922" indent="-24492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Utilizzo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camera </a:t>
            </a: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su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stabilizzatore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per </a:t>
            </a: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registrazione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immagini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e video</a:t>
            </a:r>
          </a:p>
          <a:p>
            <a:pPr marL="244922" indent="-24492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Ricostruzione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</a:t>
            </a: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anomalie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sul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tracciato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attraverso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tecniche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</a:t>
            </a: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processamento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immagini</a:t>
            </a:r>
            <a:endParaRPr lang="en-GB" sz="1714" dirty="0">
              <a:solidFill>
                <a:srgbClr val="232323"/>
              </a:solidFill>
              <a:latin typeface="Aptos (Body)"/>
              <a:cs typeface="Segoe UI" panose="020B0502040204020203" pitchFamily="34" charset="0"/>
            </a:endParaRPr>
          </a:p>
          <a:p>
            <a:pPr marL="244922" indent="-24492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progetto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e </a:t>
            </a: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prototipazione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un </a:t>
            </a: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aeromobile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custom causa </a:t>
            </a: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indisponibilità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</a:t>
            </a: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prodotti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commerciali</a:t>
            </a:r>
            <a:endParaRPr lang="en-GB" sz="1714" dirty="0">
              <a:solidFill>
                <a:srgbClr val="232323"/>
              </a:solidFill>
              <a:latin typeface="Aptos (Body)"/>
              <a:cs typeface="Segoe UI" panose="020B0502040204020203" pitchFamily="34" charset="0"/>
            </a:endParaRPr>
          </a:p>
        </p:txBody>
      </p:sp>
      <p:pic>
        <p:nvPicPr>
          <p:cNvPr id="4" name="Immagine 5">
            <a:extLst>
              <a:ext uri="{FF2B5EF4-FFF2-40B4-BE49-F238E27FC236}">
                <a16:creationId xmlns:a16="http://schemas.microsoft.com/office/drawing/2014/main" id="{E29BDF95-0E0A-C844-A758-C663613F5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68" y="4269207"/>
            <a:ext cx="8241846" cy="2336934"/>
          </a:xfrm>
          <a:prstGeom prst="rect">
            <a:avLst/>
          </a:prstGeom>
        </p:spPr>
      </p:pic>
      <p:pic>
        <p:nvPicPr>
          <p:cNvPr id="5" name="Immagine 3">
            <a:extLst>
              <a:ext uri="{FF2B5EF4-FFF2-40B4-BE49-F238E27FC236}">
                <a16:creationId xmlns:a16="http://schemas.microsoft.com/office/drawing/2014/main" id="{7F179453-5D49-174B-A03A-1A9FF6E53D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8859" t="-392" r="8859" b="392"/>
          <a:stretch/>
        </p:blipFill>
        <p:spPr>
          <a:xfrm>
            <a:off x="3660337" y="1531624"/>
            <a:ext cx="8531663" cy="28154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FB6B1E-90E3-554B-BF42-D6400B0FAD36}"/>
              </a:ext>
            </a:extLst>
          </p:cNvPr>
          <p:cNvSpPr txBox="1"/>
          <p:nvPr/>
        </p:nvSpPr>
        <p:spPr>
          <a:xfrm>
            <a:off x="10642431" y="6036099"/>
            <a:ext cx="2019563" cy="450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[Tutti </a:t>
            </a: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i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partner]</a:t>
            </a:r>
          </a:p>
        </p:txBody>
      </p:sp>
    </p:spTree>
    <p:extLst>
      <p:ext uri="{BB962C8B-B14F-4D97-AF65-F5344CB8AC3E}">
        <p14:creationId xmlns:p14="http://schemas.microsoft.com/office/powerpoint/2010/main" val="60578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>
            <a:extLst>
              <a:ext uri="{FF2B5EF4-FFF2-40B4-BE49-F238E27FC236}">
                <a16:creationId xmlns:a16="http://schemas.microsoft.com/office/drawing/2014/main" id="{E98FFA16-3D56-044F-A6AF-FEFDD3C47D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160" y="3698421"/>
            <a:ext cx="4550230" cy="255950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50D4DA0-EA2A-3A4A-B90E-BD7945D78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6610" y="1343025"/>
            <a:ext cx="7129000" cy="384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43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issione2_06">
            <a:hlinkClick r:id="" action="ppaction://media"/>
            <a:extLst>
              <a:ext uri="{FF2B5EF4-FFF2-40B4-BE49-F238E27FC236}">
                <a16:creationId xmlns:a16="http://schemas.microsoft.com/office/drawing/2014/main" id="{B86BE671-C78E-C04B-942B-05B71677F8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6488" y="1195048"/>
            <a:ext cx="7028089" cy="52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7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1">
            <a:extLst>
              <a:ext uri="{FF2B5EF4-FFF2-40B4-BE49-F238E27FC236}">
                <a16:creationId xmlns:a16="http://schemas.microsoft.com/office/drawing/2014/main" id="{348ED3AB-C713-D24F-81C9-B7A51D31EA66}"/>
              </a:ext>
            </a:extLst>
          </p:cNvPr>
          <p:cNvGrpSpPr>
            <a:grpSpLocks noChangeAspect="1"/>
          </p:cNvGrpSpPr>
          <p:nvPr/>
        </p:nvGrpSpPr>
        <p:grpSpPr>
          <a:xfrm>
            <a:off x="3086100" y="1227823"/>
            <a:ext cx="8168368" cy="5173794"/>
            <a:chOff x="-168151" y="-1547563"/>
            <a:chExt cx="12360151" cy="9453971"/>
          </a:xfrm>
        </p:grpSpPr>
        <p:pic>
          <p:nvPicPr>
            <p:cNvPr id="4" name="Immagine 2" descr="Immagine che contiene foglia, natura&#10;&#10;Il contenuto generato dall'IA potrebbe non essere corretto.">
              <a:extLst>
                <a:ext uri="{FF2B5EF4-FFF2-40B4-BE49-F238E27FC236}">
                  <a16:creationId xmlns:a16="http://schemas.microsoft.com/office/drawing/2014/main" id="{1637FB3D-2E1C-DC46-B8C7-563675144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56" r="2036" b="9383"/>
            <a:stretch>
              <a:fillRect/>
            </a:stretch>
          </p:blipFill>
          <p:spPr>
            <a:xfrm>
              <a:off x="319601" y="351971"/>
              <a:ext cx="11872399" cy="5874658"/>
            </a:xfrm>
            <a:prstGeom prst="rect">
              <a:avLst/>
            </a:prstGeom>
          </p:spPr>
        </p:pic>
        <p:pic>
          <p:nvPicPr>
            <p:cNvPr id="5" name="Immagine 3" descr="Immagine che contiene pianta, aria aperta, montagna&#10;&#10;Il contenuto generato dall'IA potrebbe non essere corretto.">
              <a:extLst>
                <a:ext uri="{FF2B5EF4-FFF2-40B4-BE49-F238E27FC236}">
                  <a16:creationId xmlns:a16="http://schemas.microsoft.com/office/drawing/2014/main" id="{9970B6D3-2A27-ED4E-8804-29A5E4C07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4208" y="-1547563"/>
              <a:ext cx="5469563" cy="3095125"/>
            </a:xfrm>
            <a:prstGeom prst="ellipse">
              <a:avLst/>
            </a:prstGeom>
            <a:ln>
              <a:noFill/>
            </a:ln>
            <a:effectLst>
              <a:softEdge rad="31750"/>
            </a:effectLst>
          </p:spPr>
        </p:pic>
        <p:pic>
          <p:nvPicPr>
            <p:cNvPr id="6" name="Immagine 4" descr="Immagine che contiene albero, aria aperta, pianta, aereo&#10;&#10;Il contenuto generato dall'IA potrebbe non essere corretto.">
              <a:extLst>
                <a:ext uri="{FF2B5EF4-FFF2-40B4-BE49-F238E27FC236}">
                  <a16:creationId xmlns:a16="http://schemas.microsoft.com/office/drawing/2014/main" id="{960678F7-0AEC-BD4D-8471-A93D8296C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6210" y="5105650"/>
              <a:ext cx="4949373" cy="2800758"/>
            </a:xfrm>
            <a:prstGeom prst="ellipse">
              <a:avLst/>
            </a:prstGeom>
            <a:ln>
              <a:noFill/>
            </a:ln>
            <a:effectLst>
              <a:softEdge rad="31750"/>
            </a:effectLst>
          </p:spPr>
        </p:pic>
        <p:pic>
          <p:nvPicPr>
            <p:cNvPr id="7" name="Immagine 5">
              <a:extLst>
                <a:ext uri="{FF2B5EF4-FFF2-40B4-BE49-F238E27FC236}">
                  <a16:creationId xmlns:a16="http://schemas.microsoft.com/office/drawing/2014/main" id="{6A20D094-EDD0-D04A-83E6-CE3CC05D2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68151" y="4639656"/>
              <a:ext cx="5843381" cy="2337352"/>
            </a:xfrm>
            <a:prstGeom prst="ellipse">
              <a:avLst/>
            </a:prstGeom>
            <a:ln>
              <a:noFill/>
            </a:ln>
            <a:effectLst>
              <a:softEdge rad="31750"/>
            </a:effectLst>
          </p:spPr>
        </p:pic>
        <p:cxnSp>
          <p:nvCxnSpPr>
            <p:cNvPr id="8" name="Connettore diritto 6">
              <a:extLst>
                <a:ext uri="{FF2B5EF4-FFF2-40B4-BE49-F238E27FC236}">
                  <a16:creationId xmlns:a16="http://schemas.microsoft.com/office/drawing/2014/main" id="{BBD97699-A58D-4B44-9AAE-04ACA9D721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0114" y="2598057"/>
              <a:ext cx="464457" cy="2278743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diritto 7">
              <a:extLst>
                <a:ext uri="{FF2B5EF4-FFF2-40B4-BE49-F238E27FC236}">
                  <a16:creationId xmlns:a16="http://schemas.microsoft.com/office/drawing/2014/main" id="{20197976-B911-E843-A388-A74C307B7C2A}"/>
                </a:ext>
              </a:extLst>
            </p:cNvPr>
            <p:cNvCxnSpPr>
              <a:cxnSpLocks/>
              <a:stCxn id="5" idx="4"/>
            </p:cNvCxnSpPr>
            <p:nvPr/>
          </p:nvCxnSpPr>
          <p:spPr>
            <a:xfrm flipH="1">
              <a:off x="7561943" y="1547562"/>
              <a:ext cx="647047" cy="1899534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diritto 8">
              <a:extLst>
                <a:ext uri="{FF2B5EF4-FFF2-40B4-BE49-F238E27FC236}">
                  <a16:creationId xmlns:a16="http://schemas.microsoft.com/office/drawing/2014/main" id="{D0D3FBB7-1DE1-D644-B083-0D513732099B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>
              <a:off x="6138969" y="3585029"/>
              <a:ext cx="1632060" cy="1930783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BDEA98A-D763-AD48-BF8D-31E97A9C5075}"/>
              </a:ext>
            </a:extLst>
          </p:cNvPr>
          <p:cNvSpPr txBox="1"/>
          <p:nvPr/>
        </p:nvSpPr>
        <p:spPr>
          <a:xfrm>
            <a:off x="772638" y="1672047"/>
            <a:ext cx="5127419" cy="46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Modello</a:t>
            </a:r>
            <a:r>
              <a:rPr lang="en-GB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linea</a:t>
            </a:r>
            <a:r>
              <a:rPr lang="en-GB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basato</a:t>
            </a:r>
            <a:r>
              <a:rPr lang="en-GB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su</a:t>
            </a:r>
            <a:r>
              <a:rPr lang="en-GB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immagini</a:t>
            </a:r>
            <a:r>
              <a:rPr lang="en-GB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VTOL</a:t>
            </a:r>
          </a:p>
        </p:txBody>
      </p:sp>
    </p:spTree>
    <p:extLst>
      <p:ext uri="{BB962C8B-B14F-4D97-AF65-F5344CB8AC3E}">
        <p14:creationId xmlns:p14="http://schemas.microsoft.com/office/powerpoint/2010/main" val="610253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BDEA98A-D763-AD48-BF8D-31E97A9C5075}"/>
              </a:ext>
            </a:extLst>
          </p:cNvPr>
          <p:cNvSpPr txBox="1"/>
          <p:nvPr/>
        </p:nvSpPr>
        <p:spPr>
          <a:xfrm>
            <a:off x="351350" y="1770019"/>
            <a:ext cx="5127419" cy="126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Misura</a:t>
            </a:r>
            <a:r>
              <a:rPr lang="en-GB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</a:t>
            </a:r>
            <a:r>
              <a:rPr lang="en-GB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distanza</a:t>
            </a:r>
            <a:r>
              <a:rPr lang="en-GB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delle</a:t>
            </a:r>
            <a:r>
              <a:rPr lang="en-GB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vegetazione</a:t>
            </a:r>
            <a:r>
              <a:rPr lang="en-GB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direttamente</a:t>
            </a:r>
            <a:r>
              <a:rPr lang="en-GB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da </a:t>
            </a:r>
            <a:r>
              <a:rPr lang="en-GB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modello</a:t>
            </a:r>
            <a:r>
              <a:rPr lang="en-GB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3D </a:t>
            </a:r>
            <a:r>
              <a:rPr lang="en-GB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ottenuto</a:t>
            </a:r>
            <a:r>
              <a:rPr lang="en-GB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con VTOL</a:t>
            </a:r>
          </a:p>
          <a:p>
            <a:pPr algn="l">
              <a:lnSpc>
                <a:spcPct val="150000"/>
              </a:lnSpc>
            </a:pPr>
            <a:endParaRPr lang="en-GB" sz="1714" dirty="0" err="1">
              <a:solidFill>
                <a:srgbClr val="23232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Immagine 2">
            <a:extLst>
              <a:ext uri="{FF2B5EF4-FFF2-40B4-BE49-F238E27FC236}">
                <a16:creationId xmlns:a16="http://schemas.microsoft.com/office/drawing/2014/main" id="{975CB93C-97E8-E241-8D64-45FA3140B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393" y="1396456"/>
            <a:ext cx="6084441" cy="3440883"/>
          </a:xfrm>
          <a:prstGeom prst="rect">
            <a:avLst/>
          </a:prstGeom>
        </p:spPr>
      </p:pic>
      <p:pic>
        <p:nvPicPr>
          <p:cNvPr id="13" name="Immagine 1">
            <a:extLst>
              <a:ext uri="{FF2B5EF4-FFF2-40B4-BE49-F238E27FC236}">
                <a16:creationId xmlns:a16="http://schemas.microsoft.com/office/drawing/2014/main" id="{14F0E817-6096-BC48-BAEA-052FE795E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47" y="3233058"/>
            <a:ext cx="5457085" cy="308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65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675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67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rain on a street&#10;&#10;AI-generated content may be incorrect.">
            <a:extLst>
              <a:ext uri="{FF2B5EF4-FFF2-40B4-BE49-F238E27FC236}">
                <a16:creationId xmlns:a16="http://schemas.microsoft.com/office/drawing/2014/main" id="{3A6047E7-8163-248A-ECAA-56F7BCB0D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95387"/>
            <a:ext cx="1028700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24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34267-F01E-3D04-9C46-A105D488A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A4208C14-E0BE-17C1-4F33-BDF74682FA83}"/>
              </a:ext>
            </a:extLst>
          </p:cNvPr>
          <p:cNvSpPr txBox="1"/>
          <p:nvPr/>
        </p:nvSpPr>
        <p:spPr>
          <a:xfrm>
            <a:off x="262703" y="1315709"/>
            <a:ext cx="1166659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2925" indent="-542925">
              <a:tabLst>
                <a:tab pos="542925" algn="l"/>
              </a:tabLst>
            </a:pPr>
            <a:r>
              <a:rPr lang="it-IT" sz="2400" i="1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WP3: Digitalizzazione del trasporto ferroviari</a:t>
            </a:r>
          </a:p>
          <a:p>
            <a:pPr marL="542925" indent="-542925">
              <a:tabLst>
                <a:tab pos="542925" algn="l"/>
              </a:tabLst>
            </a:pPr>
            <a:r>
              <a:rPr lang="it-IT" sz="2400" i="1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WP Leader: Maurice ter Beek, CNR–ISTI</a:t>
            </a:r>
          </a:p>
          <a:p>
            <a:pPr marL="542925" indent="-542925" algn="l">
              <a:tabLst>
                <a:tab pos="542925" algn="l"/>
              </a:tabLst>
            </a:pPr>
            <a:endParaRPr lang="it-IT" sz="2400" i="1" dirty="0">
              <a:solidFill>
                <a:schemeClr val="accent5">
                  <a:lumMod val="50000"/>
                </a:schemeClr>
              </a:solidFill>
              <a:latin typeface="Aptos" panose="020B0004020202020204" pitchFamily="34" charset="0"/>
            </a:endParaRPr>
          </a:p>
          <a:p>
            <a:pPr marL="542925" indent="-542925" algn="l">
              <a:tabLst>
                <a:tab pos="542925" algn="l"/>
              </a:tabLst>
            </a:pPr>
            <a:endParaRPr lang="it-IT" sz="2400" i="1" dirty="0">
              <a:solidFill>
                <a:schemeClr val="accent5">
                  <a:lumMod val="50000"/>
                </a:schemeClr>
              </a:solidFill>
              <a:latin typeface="Aptos" panose="020B0004020202020204" pitchFamily="34" charset="0"/>
            </a:endParaRPr>
          </a:p>
          <a:p>
            <a:pPr marL="542925" indent="-542925">
              <a:tabLst>
                <a:tab pos="542925" algn="l"/>
              </a:tabLst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T3.1	</a:t>
            </a:r>
            <a:r>
              <a:rPr lang="it-IT" b="1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Modelli formali per la manutenzione predittiva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-  Alessio Ferrari, Maurice ter Beek - CNR–ISTI</a:t>
            </a:r>
          </a:p>
          <a:p>
            <a:pPr marL="542925" indent="-542925">
              <a:tabLst>
                <a:tab pos="542925" algn="l"/>
              </a:tabLst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	Partners: CNR, UNIFI, UNINA, UNIPR, UNIRM1, ACCENTURE, HRI, LUTECH, TRENORD</a:t>
            </a:r>
          </a:p>
          <a:p>
            <a:pPr marL="542925" indent="-542925">
              <a:tabLst>
                <a:tab pos="542925" algn="l"/>
              </a:tabLst>
            </a:pPr>
            <a:endParaRPr lang="en-US" dirty="0">
              <a:solidFill>
                <a:schemeClr val="accent5">
                  <a:lumMod val="50000"/>
                </a:schemeClr>
              </a:solidFill>
              <a:latin typeface="Aptos" panose="020B0004020202020204" pitchFamily="34" charset="0"/>
            </a:endParaRPr>
          </a:p>
          <a:p>
            <a:pPr marL="542925" indent="-542925">
              <a:tabLst>
                <a:tab pos="542925" algn="l"/>
              </a:tabLst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T3.2	</a:t>
            </a:r>
            <a:r>
              <a:rPr lang="it-IT" b="1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Sistemi di monitoraggio a bordo del materiale rotabile e dell'infrastruttura 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-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Riccardo Licciardello - UNIRM1</a:t>
            </a:r>
          </a:p>
          <a:p>
            <a:pPr marL="542925" indent="-542925">
              <a:tabLst>
                <a:tab pos="542925" algn="l"/>
              </a:tabLst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	Partners: CNR, POLIMI, UNIFI, UNINA, UNIRM1, ANGEL</a:t>
            </a:r>
          </a:p>
          <a:p>
            <a:pPr marL="542925" indent="-542925">
              <a:tabLst>
                <a:tab pos="542925" algn="l"/>
              </a:tabLst>
            </a:pPr>
            <a:endParaRPr lang="en-US" dirty="0">
              <a:solidFill>
                <a:schemeClr val="accent5">
                  <a:lumMod val="50000"/>
                </a:schemeClr>
              </a:solidFill>
              <a:latin typeface="Aptos" panose="020B0004020202020204" pitchFamily="34" charset="0"/>
            </a:endParaRPr>
          </a:p>
          <a:p>
            <a:pPr marL="542925" indent="-542925">
              <a:tabLst>
                <a:tab pos="542925" algn="l"/>
              </a:tabLst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T3.3	</a:t>
            </a:r>
            <a:r>
              <a:rPr lang="it-IT" b="1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Sistemi di monitoraggio a terra per il materiale rotabile e l'infrastruttura 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-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Vito Renò - CNR–STIIMA</a:t>
            </a:r>
          </a:p>
          <a:p>
            <a:pPr marL="542925" indent="-542925">
              <a:tabLst>
                <a:tab pos="542925" algn="l"/>
              </a:tabLst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	Partners: CNR, POLIMI, UNINA, UNIPR, UNIRM1, ISP, ANGEL </a:t>
            </a:r>
          </a:p>
          <a:p>
            <a:pPr marL="542925" indent="-542925">
              <a:tabLst>
                <a:tab pos="542925" algn="l"/>
              </a:tabLst>
            </a:pPr>
            <a:endParaRPr lang="en-US" dirty="0">
              <a:solidFill>
                <a:schemeClr val="accent5">
                  <a:lumMod val="50000"/>
                </a:schemeClr>
              </a:solidFill>
              <a:latin typeface="Aptos" panose="020B0004020202020204" pitchFamily="34" charset="0"/>
            </a:endParaRPr>
          </a:p>
          <a:p>
            <a:pPr marL="542925" indent="-542925">
              <a:tabLst>
                <a:tab pos="542925" algn="l"/>
              </a:tabLst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T3.4	</a:t>
            </a:r>
            <a:r>
              <a:rPr lang="it-IT" b="1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Drone per l'ispezione autonoma delle infrastrutture 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-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Davide Tarsitano - POLIMI </a:t>
            </a:r>
          </a:p>
          <a:p>
            <a:pPr marL="542925" indent="-542925">
              <a:tabLst>
                <a:tab pos="542925" algn="l"/>
              </a:tabLst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	Partners: CNR, POLIMI, UNIFI, ACCENTURE, FSI-RFI</a:t>
            </a:r>
          </a:p>
        </p:txBody>
      </p:sp>
    </p:spTree>
    <p:extLst>
      <p:ext uri="{BB962C8B-B14F-4D97-AF65-F5344CB8AC3E}">
        <p14:creationId xmlns:p14="http://schemas.microsoft.com/office/powerpoint/2010/main" val="3789704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CFAAC3B5-431B-60B5-E54F-C392A295859C}"/>
              </a:ext>
            </a:extLst>
          </p:cNvPr>
          <p:cNvSpPr txBox="1"/>
          <p:nvPr/>
        </p:nvSpPr>
        <p:spPr>
          <a:xfrm>
            <a:off x="10056595" y="5558860"/>
            <a:ext cx="1098151" cy="42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143" b="1" dirty="0">
                <a:solidFill>
                  <a:schemeClr val="bg1"/>
                </a:solidFill>
                <a:latin typeface="Aptos (Body)"/>
                <a:cs typeface="Segoe UI" panose="020B0502040204020203" pitchFamily="34" charset="0"/>
              </a:rPr>
              <a:t>MOOC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5B3B2BD-8D60-60DC-1543-10038F3FDC22}"/>
              </a:ext>
            </a:extLst>
          </p:cNvPr>
          <p:cNvSpPr txBox="1"/>
          <p:nvPr/>
        </p:nvSpPr>
        <p:spPr>
          <a:xfrm>
            <a:off x="3189763" y="5181247"/>
            <a:ext cx="1787747" cy="108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143" b="1" dirty="0">
                <a:solidFill>
                  <a:schemeClr val="bg1"/>
                </a:solidFill>
                <a:latin typeface="Aptos (Body)"/>
                <a:cs typeface="Segoe UI" panose="020B0502040204020203" pitchFamily="34" charset="0"/>
              </a:rPr>
              <a:t>Open call</a:t>
            </a:r>
          </a:p>
          <a:p>
            <a:pPr algn="l"/>
            <a:r>
              <a:rPr lang="en-GB" sz="2143" b="1" dirty="0">
                <a:solidFill>
                  <a:schemeClr val="bg1"/>
                </a:solidFill>
                <a:latin typeface="Aptos (Body)"/>
                <a:cs typeface="Segoe UI" panose="020B0502040204020203" pitchFamily="34" charset="0"/>
              </a:rPr>
              <a:t>PoC</a:t>
            </a:r>
          </a:p>
          <a:p>
            <a:pPr algn="l"/>
            <a:r>
              <a:rPr lang="en-GB" sz="2143" b="1" dirty="0">
                <a:solidFill>
                  <a:schemeClr val="bg1"/>
                </a:solidFill>
                <a:latin typeface="Aptos (Body)"/>
                <a:cs typeface="Segoe UI" panose="020B0502040204020203" pitchFamily="34" charset="0"/>
              </a:rPr>
              <a:t>Scalability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2F88CA-B9A4-D240-90A8-423DC24C9EA5}"/>
              </a:ext>
            </a:extLst>
          </p:cNvPr>
          <p:cNvSpPr txBox="1"/>
          <p:nvPr/>
        </p:nvSpPr>
        <p:spPr>
          <a:xfrm>
            <a:off x="1009403" y="1350819"/>
            <a:ext cx="10524420" cy="487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71" dirty="0">
                <a:solidFill>
                  <a:schemeClr val="accent1"/>
                </a:solidFill>
                <a:latin typeface="Aptos (Body)"/>
                <a:cs typeface="Segoe UI" panose="020B0502040204020203" pitchFamily="34" charset="0"/>
              </a:rPr>
              <a:t>T3.1: </a:t>
            </a:r>
            <a:r>
              <a:rPr lang="en-GB" sz="2571" dirty="0" err="1">
                <a:solidFill>
                  <a:schemeClr val="accent1"/>
                </a:solidFill>
                <a:latin typeface="Aptos (Body)"/>
                <a:cs typeface="Segoe UI" panose="020B0502040204020203" pitchFamily="34" charset="0"/>
              </a:rPr>
              <a:t>Apprendimento</a:t>
            </a:r>
            <a:r>
              <a:rPr lang="en-GB" sz="2571" dirty="0">
                <a:solidFill>
                  <a:schemeClr val="accent1"/>
                </a:solidFill>
                <a:latin typeface="Aptos (Body)"/>
                <a:cs typeface="Segoe UI" panose="020B0502040204020203" pitchFamily="34" charset="0"/>
              </a:rPr>
              <a:t> di </a:t>
            </a:r>
            <a:r>
              <a:rPr lang="en-GB" sz="2571" dirty="0" err="1">
                <a:solidFill>
                  <a:schemeClr val="accent1"/>
                </a:solidFill>
                <a:latin typeface="Aptos (Body)"/>
                <a:cs typeface="Segoe UI" panose="020B0502040204020203" pitchFamily="34" charset="0"/>
              </a:rPr>
              <a:t>modelli</a:t>
            </a:r>
            <a:r>
              <a:rPr lang="en-GB" sz="2571" dirty="0">
                <a:solidFill>
                  <a:schemeClr val="accent1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2571" dirty="0" err="1">
                <a:solidFill>
                  <a:schemeClr val="accent1"/>
                </a:solidFill>
                <a:latin typeface="Aptos (Body)"/>
                <a:cs typeface="Segoe UI" panose="020B0502040204020203" pitchFamily="34" charset="0"/>
              </a:rPr>
              <a:t>formali</a:t>
            </a:r>
            <a:r>
              <a:rPr lang="en-GB" sz="2571" dirty="0">
                <a:solidFill>
                  <a:schemeClr val="accent1"/>
                </a:solidFill>
                <a:latin typeface="Aptos (Body)"/>
                <a:cs typeface="Segoe UI" panose="020B0502040204020203" pitchFamily="34" charset="0"/>
              </a:rPr>
              <a:t> per la </a:t>
            </a:r>
            <a:r>
              <a:rPr lang="en-GB" sz="2571" dirty="0" err="1">
                <a:solidFill>
                  <a:schemeClr val="accent1"/>
                </a:solidFill>
                <a:latin typeface="Aptos (Body)"/>
                <a:cs typeface="Segoe UI" panose="020B0502040204020203" pitchFamily="34" charset="0"/>
              </a:rPr>
              <a:t>manutenzione</a:t>
            </a:r>
            <a:r>
              <a:rPr lang="en-GB" sz="2571" dirty="0">
                <a:solidFill>
                  <a:schemeClr val="accent1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2571" dirty="0" err="1">
                <a:solidFill>
                  <a:schemeClr val="accent1"/>
                </a:solidFill>
                <a:latin typeface="Aptos (Body)"/>
                <a:cs typeface="Segoe UI" panose="020B0502040204020203" pitchFamily="34" charset="0"/>
              </a:rPr>
              <a:t>predittiva</a:t>
            </a:r>
            <a:r>
              <a:rPr lang="en-GB" sz="2571" dirty="0">
                <a:solidFill>
                  <a:schemeClr val="accent1"/>
                </a:solidFill>
                <a:latin typeface="Aptos (Body)"/>
                <a:cs typeface="Segoe UI" panose="020B0502040204020203" pitchFamily="34" charset="0"/>
              </a:rPr>
              <a:t> </a:t>
            </a:r>
            <a:endParaRPr lang="en-IT" sz="2571" dirty="0">
              <a:solidFill>
                <a:schemeClr val="accent1"/>
              </a:solidFill>
              <a:latin typeface="Aptos (Body)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483DD4-73F5-3943-AD5C-2B61510A7416}"/>
              </a:ext>
            </a:extLst>
          </p:cNvPr>
          <p:cNvSpPr txBox="1"/>
          <p:nvPr/>
        </p:nvSpPr>
        <p:spPr>
          <a:xfrm>
            <a:off x="4944894" y="2033520"/>
            <a:ext cx="6531429" cy="2185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Sviluppo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e </a:t>
            </a: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miglioramento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sistemi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</a:t>
            </a: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diagnostica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remota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TRENORD</a:t>
            </a:r>
          </a:p>
          <a:p>
            <a:pPr marL="244922" indent="-24492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4 anni di </a:t>
            </a: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dati</a:t>
            </a:r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diagnostici</a:t>
            </a:r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TRENORD </a:t>
            </a: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dell'unità</a:t>
            </a:r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</a:t>
            </a: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controllo</a:t>
            </a:r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della</a:t>
            </a:r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trazione</a:t>
            </a:r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4 </a:t>
            </a: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treni</a:t>
            </a:r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TSR e </a:t>
            </a: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delle</a:t>
            </a:r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attività</a:t>
            </a:r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</a:t>
            </a: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manutenzione</a:t>
            </a:r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correttiva</a:t>
            </a:r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e </a:t>
            </a: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programmata</a:t>
            </a:r>
            <a:endParaRPr lang="en-GB" sz="1500" dirty="0">
              <a:solidFill>
                <a:srgbClr val="232323"/>
              </a:solidFill>
              <a:latin typeface="Aptos (Body)"/>
              <a:cs typeface="Segoe UI" panose="020B0502040204020203" pitchFamily="34" charset="0"/>
            </a:endParaRPr>
          </a:p>
          <a:p>
            <a:pPr marL="244922" indent="-24492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4 </a:t>
            </a: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approcci</a:t>
            </a:r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</a:t>
            </a: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manutenzione</a:t>
            </a:r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predittiva</a:t>
            </a:r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4 partner: supervised machine learning (ML) [CNR], fault-tree analysis [UNIFI], data filtering techniques [UNINA] e ML-based forecasting [LUTECH]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6F7E49-7750-1842-BC69-FE475448C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99" y="0"/>
            <a:ext cx="368393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ED56AA-1994-F14E-BD31-7F01ED06D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15" y="0"/>
            <a:ext cx="3683934" cy="6762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4EB151-6660-214C-9ACA-89412A732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5"/>
            <a:ext cx="4136615" cy="6858000"/>
          </a:xfrm>
          <a:prstGeom prst="rect">
            <a:avLst/>
          </a:prstGeom>
        </p:spPr>
      </p:pic>
      <p:pic>
        <p:nvPicPr>
          <p:cNvPr id="16" name="Immagine 7">
            <a:extLst>
              <a:ext uri="{FF2B5EF4-FFF2-40B4-BE49-F238E27FC236}">
                <a16:creationId xmlns:a16="http://schemas.microsoft.com/office/drawing/2014/main" id="{953934ED-34BA-9540-B621-136B5FF141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2849" b="40016"/>
          <a:stretch/>
        </p:blipFill>
        <p:spPr>
          <a:xfrm>
            <a:off x="4987385" y="4561397"/>
            <a:ext cx="6448673" cy="1891569"/>
          </a:xfrm>
          <a:prstGeom prst="rect">
            <a:avLst/>
          </a:prstGeom>
          <a:ln>
            <a:solidFill>
              <a:srgbClr val="006633"/>
            </a:solidFill>
          </a:ln>
        </p:spPr>
      </p:pic>
      <p:pic>
        <p:nvPicPr>
          <p:cNvPr id="19" name="Immagine 3">
            <a:extLst>
              <a:ext uri="{FF2B5EF4-FFF2-40B4-BE49-F238E27FC236}">
                <a16:creationId xmlns:a16="http://schemas.microsoft.com/office/drawing/2014/main" id="{4F296989-D043-8E44-9147-408545B904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4629" y="4554826"/>
            <a:ext cx="6531429" cy="1904711"/>
          </a:xfrm>
          <a:prstGeom prst="rect">
            <a:avLst/>
          </a:prstGeom>
        </p:spPr>
      </p:pic>
      <p:pic>
        <p:nvPicPr>
          <p:cNvPr id="20" name="Immagine 5">
            <a:extLst>
              <a:ext uri="{FF2B5EF4-FFF2-40B4-BE49-F238E27FC236}">
                <a16:creationId xmlns:a16="http://schemas.microsoft.com/office/drawing/2014/main" id="{2B610E1A-51EF-9545-BB74-86D62601E0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3738" y="2438865"/>
            <a:ext cx="6295044" cy="441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1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5B3B2BD-8D60-60DC-1543-10038F3FDC22}"/>
              </a:ext>
            </a:extLst>
          </p:cNvPr>
          <p:cNvSpPr txBox="1"/>
          <p:nvPr/>
        </p:nvSpPr>
        <p:spPr>
          <a:xfrm>
            <a:off x="3189763" y="5181247"/>
            <a:ext cx="1787747" cy="108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143" b="1" dirty="0">
                <a:solidFill>
                  <a:schemeClr val="bg1"/>
                </a:solidFill>
                <a:latin typeface="Aptos (Body)"/>
                <a:cs typeface="Segoe UI" panose="020B0502040204020203" pitchFamily="34" charset="0"/>
              </a:rPr>
              <a:t>Open call</a:t>
            </a:r>
          </a:p>
          <a:p>
            <a:pPr algn="l"/>
            <a:r>
              <a:rPr lang="en-GB" sz="2143" b="1" dirty="0">
                <a:solidFill>
                  <a:schemeClr val="bg1"/>
                </a:solidFill>
                <a:latin typeface="Aptos (Body)"/>
                <a:cs typeface="Segoe UI" panose="020B0502040204020203" pitchFamily="34" charset="0"/>
              </a:rPr>
              <a:t>PoC</a:t>
            </a:r>
          </a:p>
          <a:p>
            <a:pPr algn="l"/>
            <a:r>
              <a:rPr lang="en-GB" sz="2143" b="1" dirty="0">
                <a:solidFill>
                  <a:schemeClr val="bg1"/>
                </a:solidFill>
                <a:latin typeface="Aptos (Body)"/>
                <a:cs typeface="Segoe UI" panose="020B0502040204020203" pitchFamily="34" charset="0"/>
              </a:rPr>
              <a:t>Scalability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E4ADFD-E18A-454C-90C4-17B2617DD309}"/>
              </a:ext>
            </a:extLst>
          </p:cNvPr>
          <p:cNvSpPr txBox="1"/>
          <p:nvPr/>
        </p:nvSpPr>
        <p:spPr>
          <a:xfrm>
            <a:off x="238034" y="1584416"/>
            <a:ext cx="552631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Sviluppo</a:t>
            </a:r>
            <a:r>
              <a:rPr lang="en-GB" b="1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b="1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metodologie</a:t>
            </a:r>
            <a:r>
              <a:rPr lang="en-GB" b="1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per </a:t>
            </a:r>
            <a:r>
              <a:rPr lang="en-GB" b="1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individuare</a:t>
            </a:r>
            <a:r>
              <a:rPr lang="en-GB" b="1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b="1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i</a:t>
            </a:r>
            <a:r>
              <a:rPr lang="en-GB" b="1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b="1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guasti</a:t>
            </a:r>
            <a:r>
              <a:rPr lang="en-GB" b="1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b="1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negli</a:t>
            </a:r>
            <a:r>
              <a:rPr lang="en-GB" b="1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b="1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azionamenti</a:t>
            </a:r>
            <a:r>
              <a:rPr lang="en-GB" b="1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</a:t>
            </a:r>
            <a:r>
              <a:rPr lang="en-GB" b="1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trazione</a:t>
            </a:r>
            <a:r>
              <a:rPr lang="en-GB" b="1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[UNINA]:</a:t>
            </a:r>
          </a:p>
          <a:p>
            <a:pPr marL="244922" indent="-244922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Individuare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indicatori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guasto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in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grado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diagnosticare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con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anticipo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i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guasti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negli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azionamenti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trazione</a:t>
            </a:r>
            <a:endParaRPr lang="en-GB" sz="1600" dirty="0">
              <a:solidFill>
                <a:srgbClr val="232323"/>
              </a:solidFill>
              <a:latin typeface="Aptos (Body)"/>
              <a:cs typeface="Segoe UI" panose="020B0502040204020203" pitchFamily="34" charset="0"/>
            </a:endParaRPr>
          </a:p>
          <a:p>
            <a:pPr marL="244922" indent="-244922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Sintetizzare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e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filtrare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la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diagnostica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dei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guasti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in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sistemi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controllo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locali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, in modo da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ridurre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la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quantità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dati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da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inviare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al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controllore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centrale</a:t>
            </a:r>
          </a:p>
          <a:p>
            <a:endParaRPr lang="en-GB" sz="1600" dirty="0">
              <a:solidFill>
                <a:srgbClr val="232323"/>
              </a:solidFill>
              <a:latin typeface="Aptos (Body)"/>
              <a:cs typeface="Segoe UI" panose="020B0502040204020203" pitchFamily="34" charset="0"/>
            </a:endParaRPr>
          </a:p>
          <a:p>
            <a:r>
              <a:rPr lang="en-GB" b="1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Applicazione</a:t>
            </a:r>
            <a:r>
              <a:rPr lang="en-GB" b="1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e </a:t>
            </a:r>
            <a:r>
              <a:rPr lang="en-GB" b="1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verifica</a:t>
            </a:r>
            <a:r>
              <a:rPr lang="en-GB" b="1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in lab del monitoraggio del </a:t>
            </a:r>
            <a:r>
              <a:rPr lang="en-GB" b="1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degrado</a:t>
            </a:r>
            <a:r>
              <a:rPr lang="en-GB" b="1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b="1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dei</a:t>
            </a:r>
            <a:r>
              <a:rPr lang="en-GB" b="1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b="1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cuscinetti</a:t>
            </a:r>
            <a:r>
              <a:rPr lang="en-GB" b="1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b="1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dei</a:t>
            </a:r>
            <a:r>
              <a:rPr lang="en-GB" b="1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b="1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motori</a:t>
            </a:r>
            <a:r>
              <a:rPr lang="en-GB" b="1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</a:t>
            </a:r>
            <a:r>
              <a:rPr lang="en-GB" b="1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trazione</a:t>
            </a:r>
            <a:endParaRPr lang="en-GB" b="1" dirty="0">
              <a:solidFill>
                <a:srgbClr val="232323"/>
              </a:solidFill>
              <a:latin typeface="Aptos (Body)"/>
              <a:cs typeface="Segoe UI" panose="020B0502040204020203" pitchFamily="34" charset="0"/>
            </a:endParaRPr>
          </a:p>
          <a:p>
            <a:pPr marL="244922" indent="-244922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Servono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sensori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corrente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e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misura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ad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alte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prestazioni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con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costi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abbastanza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elevati</a:t>
            </a:r>
            <a:endParaRPr lang="en-GB" sz="1600" dirty="0">
              <a:solidFill>
                <a:srgbClr val="232323"/>
              </a:solidFill>
              <a:latin typeface="Aptos (Body)"/>
              <a:cs typeface="Segoe UI" panose="020B0502040204020203" pitchFamily="34" charset="0"/>
            </a:endParaRPr>
          </a:p>
          <a:p>
            <a:pPr marL="244922" indent="-244922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il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funzionamento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può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peggiorare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in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applicazioni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ad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elevata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rumorosità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come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quella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ferroviaria</a:t>
            </a:r>
            <a:endParaRPr lang="en-GB" sz="1600" dirty="0">
              <a:solidFill>
                <a:srgbClr val="232323"/>
              </a:solidFill>
              <a:latin typeface="Aptos (Body)"/>
              <a:cs typeface="Segoe UI" panose="020B05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FCBEABF-B5A6-584C-ACA2-6ACDC270A91B}"/>
              </a:ext>
            </a:extLst>
          </p:cNvPr>
          <p:cNvGrpSpPr/>
          <p:nvPr/>
        </p:nvGrpSpPr>
        <p:grpSpPr>
          <a:xfrm>
            <a:off x="6287137" y="1229123"/>
            <a:ext cx="5755184" cy="5254043"/>
            <a:chOff x="11735990" y="2294362"/>
            <a:chExt cx="10743010" cy="9807547"/>
          </a:xfrm>
        </p:grpSpPr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CFAAC3B5-431B-60B5-E54F-C392A295859C}"/>
                </a:ext>
              </a:extLst>
            </p:cNvPr>
            <p:cNvSpPr txBox="1"/>
            <p:nvPr/>
          </p:nvSpPr>
          <p:spPr>
            <a:xfrm>
              <a:off x="18772310" y="10376540"/>
              <a:ext cx="2049882" cy="787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2143" b="1" dirty="0">
                  <a:solidFill>
                    <a:schemeClr val="bg1"/>
                  </a:solidFill>
                  <a:latin typeface="Aptos (Body)"/>
                  <a:cs typeface="Segoe UI" panose="020B0502040204020203" pitchFamily="34" charset="0"/>
                </a:rPr>
                <a:t>MOOC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22D309E-0B46-BF4C-8824-C9331B87E439}"/>
                </a:ext>
              </a:extLst>
            </p:cNvPr>
            <p:cNvGrpSpPr/>
            <p:nvPr/>
          </p:nvGrpSpPr>
          <p:grpSpPr>
            <a:xfrm>
              <a:off x="11735990" y="2294362"/>
              <a:ext cx="10743010" cy="9807547"/>
              <a:chOff x="5901725" y="404262"/>
              <a:chExt cx="6316153" cy="4626480"/>
            </a:xfrm>
          </p:grpSpPr>
          <p:pic>
            <p:nvPicPr>
              <p:cNvPr id="40" name="Picture 996266534" descr="Immagine che contiene testo, Diagramma, linea, schermata&#10;&#10;Il contenuto generato dall'IA potrebbe non essere corretto.">
                <a:extLst>
                  <a:ext uri="{FF2B5EF4-FFF2-40B4-BE49-F238E27FC236}">
                    <a16:creationId xmlns:a16="http://schemas.microsoft.com/office/drawing/2014/main" id="{30235C79-7F09-A64B-A2B9-31B7A8A794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68750" y="3313358"/>
                <a:ext cx="2449128" cy="1717384"/>
              </a:xfrm>
              <a:prstGeom prst="rect">
                <a:avLst/>
              </a:prstGeom>
            </p:spPr>
          </p:pic>
          <p:pic>
            <p:nvPicPr>
              <p:cNvPr id="41" name="Picture 301307668">
                <a:extLst>
                  <a:ext uri="{FF2B5EF4-FFF2-40B4-BE49-F238E27FC236}">
                    <a16:creationId xmlns:a16="http://schemas.microsoft.com/office/drawing/2014/main" id="{839EC80F-ACE1-4942-AD11-CACBE7EF6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8437" y="2862976"/>
                <a:ext cx="5286375" cy="390525"/>
              </a:xfrm>
              <a:prstGeom prst="rect">
                <a:avLst/>
              </a:prstGeom>
            </p:spPr>
          </p:pic>
          <p:pic>
            <p:nvPicPr>
              <p:cNvPr id="42" name="Picture 715543730" descr="Immagine che contiene testo, Diagramma, linea, schermata&#10;&#10;Il contenuto generato dall'IA potrebbe non essere corretto.">
                <a:extLst>
                  <a:ext uri="{FF2B5EF4-FFF2-40B4-BE49-F238E27FC236}">
                    <a16:creationId xmlns:a16="http://schemas.microsoft.com/office/drawing/2014/main" id="{F74DFE81-4746-754E-A7DE-87FD2EAA68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01725" y="3367950"/>
                <a:ext cx="2447147" cy="1643267"/>
              </a:xfrm>
              <a:prstGeom prst="rect">
                <a:avLst/>
              </a:prstGeom>
            </p:spPr>
          </p:pic>
          <p:grpSp>
            <p:nvGrpSpPr>
              <p:cNvPr id="43" name="Gruppo 30">
                <a:extLst>
                  <a:ext uri="{FF2B5EF4-FFF2-40B4-BE49-F238E27FC236}">
                    <a16:creationId xmlns:a16="http://schemas.microsoft.com/office/drawing/2014/main" id="{0ACAEE2D-B590-584D-9B59-E146CCE0F48C}"/>
                  </a:ext>
                </a:extLst>
              </p:cNvPr>
              <p:cNvGrpSpPr/>
              <p:nvPr/>
            </p:nvGrpSpPr>
            <p:grpSpPr>
              <a:xfrm>
                <a:off x="6167133" y="404262"/>
                <a:ext cx="5815330" cy="2090519"/>
                <a:chOff x="6167133" y="404262"/>
                <a:chExt cx="5815330" cy="2090519"/>
              </a:xfrm>
            </p:grpSpPr>
            <p:grpSp>
              <p:nvGrpSpPr>
                <p:cNvPr id="50" name="Gruppo 23">
                  <a:extLst>
                    <a:ext uri="{FF2B5EF4-FFF2-40B4-BE49-F238E27FC236}">
                      <a16:creationId xmlns:a16="http://schemas.microsoft.com/office/drawing/2014/main" id="{97931FAD-6A8E-CC44-92FB-E0FECA935DD5}"/>
                    </a:ext>
                  </a:extLst>
                </p:cNvPr>
                <p:cNvGrpSpPr/>
                <p:nvPr/>
              </p:nvGrpSpPr>
              <p:grpSpPr>
                <a:xfrm>
                  <a:off x="6167133" y="742816"/>
                  <a:ext cx="5815330" cy="1751965"/>
                  <a:chOff x="6265022" y="378340"/>
                  <a:chExt cx="5815330" cy="1751965"/>
                </a:xfrm>
              </p:grpSpPr>
              <p:pic>
                <p:nvPicPr>
                  <p:cNvPr id="53" name="Picture 2052512555" descr="Immagine che contiene testo, computer, elettronica, macchina&#10;&#10;Il contenuto generato dall'IA potrebbe non essere corretto.">
                    <a:extLst>
                      <a:ext uri="{FF2B5EF4-FFF2-40B4-BE49-F238E27FC236}">
                        <a16:creationId xmlns:a16="http://schemas.microsoft.com/office/drawing/2014/main" id="{53AA3F19-3B9A-1A42-A285-383DA5193C5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65022" y="378340"/>
                    <a:ext cx="3457575" cy="1739900"/>
                  </a:xfrm>
                  <a:prstGeom prst="rect">
                    <a:avLst/>
                  </a:prstGeom>
                </p:spPr>
              </p:pic>
              <p:pic>
                <p:nvPicPr>
                  <p:cNvPr id="54" name="Picture 1154408503" descr="Immagine che contiene macchina, elettronica, Ingegneria elettronica, Impianto elettrico&#10;&#10;Il contenuto generato dall'IA potrebbe non essere corretto.">
                    <a:extLst>
                      <a:ext uri="{FF2B5EF4-FFF2-40B4-BE49-F238E27FC236}">
                        <a16:creationId xmlns:a16="http://schemas.microsoft.com/office/drawing/2014/main" id="{CF88D8A5-F0F1-274B-841B-ED08123C2F7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722597" y="378340"/>
                    <a:ext cx="2357755" cy="1751965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1" name="CasellaDiTesto 27">
                  <a:extLst>
                    <a:ext uri="{FF2B5EF4-FFF2-40B4-BE49-F238E27FC236}">
                      <a16:creationId xmlns:a16="http://schemas.microsoft.com/office/drawing/2014/main" id="{7DCC5ABE-E8D1-9043-BD4E-C7F222A55123}"/>
                    </a:ext>
                  </a:extLst>
                </p:cNvPr>
                <p:cNvSpPr txBox="1"/>
                <p:nvPr/>
              </p:nvSpPr>
              <p:spPr>
                <a:xfrm>
                  <a:off x="6734032" y="404262"/>
                  <a:ext cx="4710022" cy="3135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714" dirty="0">
                      <a:solidFill>
                        <a:srgbClr val="232323"/>
                      </a:solidFill>
                      <a:latin typeface="Aptos (Body)"/>
                      <a:cs typeface="Segoe UI" panose="020B0502040204020203" pitchFamily="34" charset="0"/>
                    </a:rPr>
                    <a:t>Banco </a:t>
                  </a:r>
                  <a:r>
                    <a:rPr lang="en-GB" sz="1714" dirty="0" err="1">
                      <a:solidFill>
                        <a:srgbClr val="232323"/>
                      </a:solidFill>
                      <a:latin typeface="Aptos (Body)"/>
                      <a:cs typeface="Segoe UI" panose="020B0502040204020203" pitchFamily="34" charset="0"/>
                    </a:rPr>
                    <a:t>sperimentale</a:t>
                  </a:r>
                  <a:endParaRPr lang="en-GB" sz="1714" dirty="0">
                    <a:solidFill>
                      <a:srgbClr val="232323"/>
                    </a:solidFill>
                    <a:latin typeface="Aptos (Body)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44" name="CasellaDiTesto 32">
                <a:extLst>
                  <a:ext uri="{FF2B5EF4-FFF2-40B4-BE49-F238E27FC236}">
                    <a16:creationId xmlns:a16="http://schemas.microsoft.com/office/drawing/2014/main" id="{211E026A-C0BC-1C4E-9F93-C55274FE9F62}"/>
                  </a:ext>
                </a:extLst>
              </p:cNvPr>
              <p:cNvSpPr txBox="1"/>
              <p:nvPr/>
            </p:nvSpPr>
            <p:spPr>
              <a:xfrm>
                <a:off x="6673160" y="2565833"/>
                <a:ext cx="4710021" cy="313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714" dirty="0" err="1">
                    <a:solidFill>
                      <a:srgbClr val="232323"/>
                    </a:solidFill>
                    <a:latin typeface="Aptos (Body)"/>
                    <a:cs typeface="Segoe UI" panose="020B0502040204020203" pitchFamily="34" charset="0"/>
                  </a:rPr>
                  <a:t>Metodologia</a:t>
                </a:r>
                <a:r>
                  <a:rPr lang="en-GB" sz="1714" dirty="0">
                    <a:solidFill>
                      <a:srgbClr val="232323"/>
                    </a:solidFill>
                    <a:latin typeface="Aptos (Body)"/>
                    <a:cs typeface="Segoe UI" panose="020B0502040204020203" pitchFamily="34" charset="0"/>
                  </a:rPr>
                  <a:t> </a:t>
                </a:r>
                <a:r>
                  <a:rPr lang="en-GB" sz="1714" dirty="0" err="1">
                    <a:solidFill>
                      <a:srgbClr val="232323"/>
                    </a:solidFill>
                    <a:latin typeface="Aptos (Body)"/>
                    <a:cs typeface="Segoe UI" panose="020B0502040204020203" pitchFamily="34" charset="0"/>
                  </a:rPr>
                  <a:t>proposta</a:t>
                </a:r>
                <a:endParaRPr lang="it-IT" sz="1714" b="1" dirty="0">
                  <a:latin typeface="Aptos (Body)"/>
                </a:endParaRPr>
              </a:p>
            </p:txBody>
          </p:sp>
          <p:sp>
            <p:nvSpPr>
              <p:cNvPr id="46" name="Freccia a destra 34">
                <a:extLst>
                  <a:ext uri="{FF2B5EF4-FFF2-40B4-BE49-F238E27FC236}">
                    <a16:creationId xmlns:a16="http://schemas.microsoft.com/office/drawing/2014/main" id="{E765306A-8873-444A-8552-5F1E9EA31EC6}"/>
                  </a:ext>
                </a:extLst>
              </p:cNvPr>
              <p:cNvSpPr/>
              <p:nvPr/>
            </p:nvSpPr>
            <p:spPr>
              <a:xfrm>
                <a:off x="8151963" y="4095507"/>
                <a:ext cx="250166" cy="174185"/>
              </a:xfrm>
              <a:prstGeom prst="rightArrow">
                <a:avLst/>
              </a:prstGeom>
              <a:noFill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964">
                  <a:latin typeface="Aptos (Body)"/>
                </a:endParaRPr>
              </a:p>
            </p:txBody>
          </p:sp>
          <p:sp>
            <p:nvSpPr>
              <p:cNvPr id="47" name="Freccia a destra 35">
                <a:extLst>
                  <a:ext uri="{FF2B5EF4-FFF2-40B4-BE49-F238E27FC236}">
                    <a16:creationId xmlns:a16="http://schemas.microsoft.com/office/drawing/2014/main" id="{4229790F-F51D-1146-8E46-754B5D47927D}"/>
                  </a:ext>
                </a:extLst>
              </p:cNvPr>
              <p:cNvSpPr/>
              <p:nvPr/>
            </p:nvSpPr>
            <p:spPr>
              <a:xfrm>
                <a:off x="9639588" y="4230674"/>
                <a:ext cx="250166" cy="174185"/>
              </a:xfrm>
              <a:prstGeom prst="rightArrow">
                <a:avLst/>
              </a:prstGeom>
              <a:noFill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964">
                  <a:latin typeface="Aptos (Body)"/>
                </a:endParaRPr>
              </a:p>
            </p:txBody>
          </p:sp>
          <p:sp>
            <p:nvSpPr>
              <p:cNvPr id="48" name="CasellaDiTesto 36">
                <a:extLst>
                  <a:ext uri="{FF2B5EF4-FFF2-40B4-BE49-F238E27FC236}">
                    <a16:creationId xmlns:a16="http://schemas.microsoft.com/office/drawing/2014/main" id="{91BCDC21-99F7-C647-8EB9-E4DA0CFD431D}"/>
                  </a:ext>
                </a:extLst>
              </p:cNvPr>
              <p:cNvSpPr txBox="1"/>
              <p:nvPr/>
            </p:nvSpPr>
            <p:spPr>
              <a:xfrm>
                <a:off x="8425306" y="3958750"/>
                <a:ext cx="1182483" cy="1684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643" dirty="0">
                    <a:latin typeface="Aptos (Body)"/>
                    <a:ea typeface="Cambria Math" panose="02040503050406030204" pitchFamily="18" charset="0"/>
                  </a:rPr>
                  <a:t>High frequency Model</a:t>
                </a:r>
              </a:p>
            </p:txBody>
          </p:sp>
          <p:sp>
            <p:nvSpPr>
              <p:cNvPr id="49" name="Freccia a destra 37">
                <a:extLst>
                  <a:ext uri="{FF2B5EF4-FFF2-40B4-BE49-F238E27FC236}">
                    <a16:creationId xmlns:a16="http://schemas.microsoft.com/office/drawing/2014/main" id="{D731757B-384D-4B4D-B0DF-204E0E27D108}"/>
                  </a:ext>
                </a:extLst>
              </p:cNvPr>
              <p:cNvSpPr/>
              <p:nvPr/>
            </p:nvSpPr>
            <p:spPr>
              <a:xfrm rot="5400000">
                <a:off x="8739073" y="3505695"/>
                <a:ext cx="590534" cy="184814"/>
              </a:xfrm>
              <a:prstGeom prst="rightArrow">
                <a:avLst/>
              </a:prstGeom>
              <a:noFill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964">
                  <a:latin typeface="Aptos (Body)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399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0BCD5C9F-2C02-884E-89B3-026E3ED49482}"/>
              </a:ext>
            </a:extLst>
          </p:cNvPr>
          <p:cNvSpPr txBox="1"/>
          <p:nvPr/>
        </p:nvSpPr>
        <p:spPr>
          <a:xfrm>
            <a:off x="382400" y="1237604"/>
            <a:ext cx="6127258" cy="190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Integrazione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Digital Twin (DT) e AI per la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manutenzione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predittiva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dei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bonded Insulated Rail Joints (IRJ) [UNIPR]</a:t>
            </a:r>
          </a:p>
          <a:p>
            <a:pPr marL="244922" indent="-24492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le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risposte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del DT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che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simula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il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comportamento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dell’IRJ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incollato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vengono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usate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per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addestrare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classificatori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AI in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grado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prevedere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lo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stato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del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giunto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quando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un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treno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lo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attraversa</a:t>
            </a:r>
            <a:endParaRPr lang="en-GB" sz="1600" dirty="0">
              <a:solidFill>
                <a:srgbClr val="232323"/>
              </a:solidFill>
              <a:latin typeface="Aptos (Body)"/>
              <a:cs typeface="Segoe UI" panose="020B0502040204020203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E358250-A185-1F48-BE24-FDB6E215C9BB}"/>
              </a:ext>
            </a:extLst>
          </p:cNvPr>
          <p:cNvGrpSpPr>
            <a:grpSpLocks noChangeAspect="1"/>
          </p:cNvGrpSpPr>
          <p:nvPr/>
        </p:nvGrpSpPr>
        <p:grpSpPr>
          <a:xfrm>
            <a:off x="7393100" y="1529068"/>
            <a:ext cx="4576071" cy="1562342"/>
            <a:chOff x="3321796" y="1267395"/>
            <a:chExt cx="5694664" cy="1944248"/>
          </a:xfrm>
        </p:grpSpPr>
        <p:sp>
          <p:nvSpPr>
            <p:cNvPr id="36" name="CasellaDiTesto 4">
              <a:extLst>
                <a:ext uri="{FF2B5EF4-FFF2-40B4-BE49-F238E27FC236}">
                  <a16:creationId xmlns:a16="http://schemas.microsoft.com/office/drawing/2014/main" id="{E72F2184-5826-7545-91E3-8B8D198C20CA}"/>
                </a:ext>
              </a:extLst>
            </p:cNvPr>
            <p:cNvSpPr txBox="1"/>
            <p:nvPr/>
          </p:nvSpPr>
          <p:spPr>
            <a:xfrm>
              <a:off x="3409040" y="1686930"/>
              <a:ext cx="1324380" cy="31997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71" dirty="0">
                  <a:latin typeface="Aptos (Body)"/>
                  <a:ea typeface="Calibri" panose="020F0502020204030204" pitchFamily="34" charset="0"/>
                  <a:cs typeface="Calibri" panose="020F0502020204030204" pitchFamily="34" charset="0"/>
                </a:rPr>
                <a:t>CAD design</a:t>
              </a:r>
            </a:p>
          </p:txBody>
        </p:sp>
        <p:sp>
          <p:nvSpPr>
            <p:cNvPr id="37" name="CasellaDiTesto 5">
              <a:extLst>
                <a:ext uri="{FF2B5EF4-FFF2-40B4-BE49-F238E27FC236}">
                  <a16:creationId xmlns:a16="http://schemas.microsoft.com/office/drawing/2014/main" id="{B813B826-871B-F440-97E7-0D43DC30B141}"/>
                </a:ext>
              </a:extLst>
            </p:cNvPr>
            <p:cNvSpPr txBox="1"/>
            <p:nvPr/>
          </p:nvSpPr>
          <p:spPr>
            <a:xfrm>
              <a:off x="3416672" y="2273433"/>
              <a:ext cx="1324380" cy="73011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71" dirty="0">
                  <a:latin typeface="Aptos (Body)"/>
                  <a:ea typeface="Calibri" panose="020F0502020204030204" pitchFamily="34" charset="0"/>
                  <a:cs typeface="Calibri" panose="020F0502020204030204" pitchFamily="34" charset="0"/>
                </a:rPr>
                <a:t>Analysis procedure definition</a:t>
              </a:r>
            </a:p>
          </p:txBody>
        </p:sp>
        <p:sp>
          <p:nvSpPr>
            <p:cNvPr id="38" name="Rettangolo 6">
              <a:extLst>
                <a:ext uri="{FF2B5EF4-FFF2-40B4-BE49-F238E27FC236}">
                  <a16:creationId xmlns:a16="http://schemas.microsoft.com/office/drawing/2014/main" id="{6A7AE088-6FB1-C54E-A119-DF939779674F}"/>
                </a:ext>
              </a:extLst>
            </p:cNvPr>
            <p:cNvSpPr/>
            <p:nvPr/>
          </p:nvSpPr>
          <p:spPr>
            <a:xfrm>
              <a:off x="3349706" y="1552124"/>
              <a:ext cx="3303434" cy="1655100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724">
                <a:latin typeface="Aptos (Body)"/>
              </a:endParaRPr>
            </a:p>
          </p:txBody>
        </p:sp>
        <p:sp>
          <p:nvSpPr>
            <p:cNvPr id="39" name="CasellaDiTesto 8">
              <a:extLst>
                <a:ext uri="{FF2B5EF4-FFF2-40B4-BE49-F238E27FC236}">
                  <a16:creationId xmlns:a16="http://schemas.microsoft.com/office/drawing/2014/main" id="{91E7C5C8-3D19-A342-8B1D-DE145C6D3BF1}"/>
                </a:ext>
              </a:extLst>
            </p:cNvPr>
            <p:cNvSpPr txBox="1"/>
            <p:nvPr/>
          </p:nvSpPr>
          <p:spPr>
            <a:xfrm>
              <a:off x="3321796" y="1267395"/>
              <a:ext cx="2810109" cy="6073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86" dirty="0">
                  <a:solidFill>
                    <a:srgbClr val="0070C0"/>
                  </a:solidFill>
                  <a:latin typeface="Aptos (Body)"/>
                  <a:ea typeface="Calibri" panose="020F0502020204030204" pitchFamily="34" charset="0"/>
                  <a:cs typeface="Calibri" panose="020F0502020204030204" pitchFamily="34" charset="0"/>
                </a:rPr>
                <a:t>Digital Twin for the bonded IRJ</a:t>
              </a:r>
            </a:p>
          </p:txBody>
        </p:sp>
        <p:sp>
          <p:nvSpPr>
            <p:cNvPr id="40" name="Rettangolo 19">
              <a:extLst>
                <a:ext uri="{FF2B5EF4-FFF2-40B4-BE49-F238E27FC236}">
                  <a16:creationId xmlns:a16="http://schemas.microsoft.com/office/drawing/2014/main" id="{B3E3A69D-B75C-E44F-9C60-BF61FD128B6D}"/>
                </a:ext>
              </a:extLst>
            </p:cNvPr>
            <p:cNvSpPr/>
            <p:nvPr/>
          </p:nvSpPr>
          <p:spPr>
            <a:xfrm>
              <a:off x="4851189" y="1685846"/>
              <a:ext cx="4165271" cy="1416245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prstDash val="lg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724">
                <a:latin typeface="Aptos (Body)"/>
              </a:endParaRPr>
            </a:p>
          </p:txBody>
        </p:sp>
        <p:sp>
          <p:nvSpPr>
            <p:cNvPr id="41" name="CasellaDiTesto 28">
              <a:extLst>
                <a:ext uri="{FF2B5EF4-FFF2-40B4-BE49-F238E27FC236}">
                  <a16:creationId xmlns:a16="http://schemas.microsoft.com/office/drawing/2014/main" id="{A4B445DD-CFDF-1848-82CC-712097B0148F}"/>
                </a:ext>
              </a:extLst>
            </p:cNvPr>
            <p:cNvSpPr txBox="1"/>
            <p:nvPr/>
          </p:nvSpPr>
          <p:spPr>
            <a:xfrm>
              <a:off x="5048888" y="1685846"/>
              <a:ext cx="1526703" cy="5250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71" dirty="0">
                  <a:solidFill>
                    <a:srgbClr val="FF0000"/>
                  </a:solidFill>
                  <a:latin typeface="Aptos (Body)"/>
                  <a:ea typeface="Calibri" panose="020F0502020204030204" pitchFamily="34" charset="0"/>
                  <a:cs typeface="Calibri" panose="020F0502020204030204" pitchFamily="34" charset="0"/>
                </a:rPr>
                <a:t>Simulation and Data acquisition </a:t>
              </a:r>
            </a:p>
          </p:txBody>
        </p:sp>
        <p:sp>
          <p:nvSpPr>
            <p:cNvPr id="42" name="Rettangolo 31">
              <a:extLst>
                <a:ext uri="{FF2B5EF4-FFF2-40B4-BE49-F238E27FC236}">
                  <a16:creationId xmlns:a16="http://schemas.microsoft.com/office/drawing/2014/main" id="{57334FFA-AAA1-174A-98D8-CD8741CF163A}"/>
                </a:ext>
              </a:extLst>
            </p:cNvPr>
            <p:cNvSpPr/>
            <p:nvPr/>
          </p:nvSpPr>
          <p:spPr>
            <a:xfrm>
              <a:off x="5062806" y="2146631"/>
              <a:ext cx="1498866" cy="86131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724">
                <a:latin typeface="Aptos (Body)"/>
              </a:endParaRPr>
            </a:p>
          </p:txBody>
        </p:sp>
        <p:cxnSp>
          <p:nvCxnSpPr>
            <p:cNvPr id="43" name="Connettore 2 1">
              <a:extLst>
                <a:ext uri="{FF2B5EF4-FFF2-40B4-BE49-F238E27FC236}">
                  <a16:creationId xmlns:a16="http://schemas.microsoft.com/office/drawing/2014/main" id="{2A128E96-4BB4-2142-A0D2-275E42272F7C}"/>
                </a:ext>
              </a:extLst>
            </p:cNvPr>
            <p:cNvCxnSpPr>
              <a:cxnSpLocks/>
              <a:stCxn id="36" idx="2"/>
              <a:endCxn id="37" idx="0"/>
            </p:cNvCxnSpPr>
            <p:nvPr/>
          </p:nvCxnSpPr>
          <p:spPr>
            <a:xfrm>
              <a:off x="4071230" y="2006904"/>
              <a:ext cx="7632" cy="2665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Connettore 2 7">
              <a:extLst>
                <a:ext uri="{FF2B5EF4-FFF2-40B4-BE49-F238E27FC236}">
                  <a16:creationId xmlns:a16="http://schemas.microsoft.com/office/drawing/2014/main" id="{C09E871E-7E33-8F47-985C-42DF00F2A039}"/>
                </a:ext>
              </a:extLst>
            </p:cNvPr>
            <p:cNvCxnSpPr>
              <a:cxnSpLocks/>
              <a:stCxn id="37" idx="3"/>
              <a:endCxn id="45" idx="1"/>
            </p:cNvCxnSpPr>
            <p:nvPr/>
          </p:nvCxnSpPr>
          <p:spPr>
            <a:xfrm>
              <a:off x="4741052" y="2638490"/>
              <a:ext cx="450743" cy="10556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CasellaDiTesto 3">
              <a:extLst>
                <a:ext uri="{FF2B5EF4-FFF2-40B4-BE49-F238E27FC236}">
                  <a16:creationId xmlns:a16="http://schemas.microsoft.com/office/drawing/2014/main" id="{0A1711A6-CC27-CC47-926B-8D2952B33E88}"/>
                </a:ext>
              </a:extLst>
            </p:cNvPr>
            <p:cNvSpPr txBox="1"/>
            <p:nvPr/>
          </p:nvSpPr>
          <p:spPr>
            <a:xfrm>
              <a:off x="5191795" y="2276458"/>
              <a:ext cx="1196351" cy="93518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68958" indent="-68958">
                <a:buFont typeface="Arial" panose="020B0604020202020204" pitchFamily="34" charset="0"/>
                <a:buChar char="•"/>
              </a:pPr>
              <a:r>
                <a:rPr lang="en-GB" sz="1071" dirty="0">
                  <a:latin typeface="Aptos (Body)"/>
                  <a:ea typeface="Calibri" panose="020F0502020204030204" pitchFamily="34" charset="0"/>
                  <a:cs typeface="Calibri" panose="020F0502020204030204" pitchFamily="34" charset="0"/>
                </a:rPr>
                <a:t>Gap value</a:t>
              </a:r>
            </a:p>
            <a:p>
              <a:pPr marL="68958" indent="-68958">
                <a:buFont typeface="Arial" panose="020B0604020202020204" pitchFamily="34" charset="0"/>
                <a:buChar char="•"/>
              </a:pPr>
              <a:r>
                <a:rPr lang="en-GB" sz="1071" dirty="0">
                  <a:latin typeface="Aptos (Body)"/>
                  <a:ea typeface="Calibri" panose="020F0502020204030204" pitchFamily="34" charset="0"/>
                  <a:cs typeface="Calibri" panose="020F0502020204030204" pitchFamily="34" charset="0"/>
                </a:rPr>
                <a:t>Vertical displacement</a:t>
              </a:r>
            </a:p>
          </p:txBody>
        </p:sp>
        <p:sp>
          <p:nvSpPr>
            <p:cNvPr id="46" name="CasellaDiTesto 9">
              <a:extLst>
                <a:ext uri="{FF2B5EF4-FFF2-40B4-BE49-F238E27FC236}">
                  <a16:creationId xmlns:a16="http://schemas.microsoft.com/office/drawing/2014/main" id="{F269DC41-F258-FF40-8C3E-41615415AB4A}"/>
                </a:ext>
              </a:extLst>
            </p:cNvPr>
            <p:cNvSpPr txBox="1"/>
            <p:nvPr/>
          </p:nvSpPr>
          <p:spPr>
            <a:xfrm>
              <a:off x="7169745" y="2393349"/>
              <a:ext cx="1627870" cy="73011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71" dirty="0">
                  <a:latin typeface="Aptos (Body)"/>
                  <a:ea typeface="Calibri" panose="020F0502020204030204" pitchFamily="34" charset="0"/>
                  <a:cs typeface="Calibri" panose="020F0502020204030204" pitchFamily="34" charset="0"/>
                </a:rPr>
                <a:t>Comparison and Validation of AI classifiers</a:t>
              </a:r>
            </a:p>
          </p:txBody>
        </p:sp>
        <p:sp>
          <p:nvSpPr>
            <p:cNvPr id="47" name="CasellaDiTesto 12">
              <a:extLst>
                <a:ext uri="{FF2B5EF4-FFF2-40B4-BE49-F238E27FC236}">
                  <a16:creationId xmlns:a16="http://schemas.microsoft.com/office/drawing/2014/main" id="{8F72913C-A35A-9C46-8F42-B5ED316B4427}"/>
                </a:ext>
              </a:extLst>
            </p:cNvPr>
            <p:cNvSpPr txBox="1"/>
            <p:nvPr/>
          </p:nvSpPr>
          <p:spPr>
            <a:xfrm>
              <a:off x="7507131" y="1403906"/>
              <a:ext cx="1204947" cy="6073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86" dirty="0">
                  <a:solidFill>
                    <a:srgbClr val="00B050"/>
                  </a:solidFill>
                  <a:latin typeface="Aptos (Body)"/>
                  <a:ea typeface="Calibri" panose="020F0502020204030204" pitchFamily="34" charset="0"/>
                  <a:cs typeface="Calibri" panose="020F0502020204030204" pitchFamily="34" charset="0"/>
                </a:rPr>
                <a:t>AI Classifier</a:t>
              </a:r>
            </a:p>
          </p:txBody>
        </p:sp>
        <p:sp>
          <p:nvSpPr>
            <p:cNvPr id="48" name="CasellaDiTesto 30">
              <a:extLst>
                <a:ext uri="{FF2B5EF4-FFF2-40B4-BE49-F238E27FC236}">
                  <a16:creationId xmlns:a16="http://schemas.microsoft.com/office/drawing/2014/main" id="{1621BB1B-4B0F-4F43-A591-EB5CFB01E35A}"/>
                </a:ext>
              </a:extLst>
            </p:cNvPr>
            <p:cNvSpPr txBox="1"/>
            <p:nvPr/>
          </p:nvSpPr>
          <p:spPr>
            <a:xfrm>
              <a:off x="7169745" y="1860064"/>
              <a:ext cx="1742407" cy="5250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71" dirty="0">
                  <a:latin typeface="Aptos (Body)"/>
                  <a:ea typeface="Calibri" panose="020F0502020204030204" pitchFamily="34" charset="0"/>
                  <a:cs typeface="Calibri" panose="020F0502020204030204" pitchFamily="34" charset="0"/>
                </a:rPr>
                <a:t>    Training and Testing</a:t>
              </a:r>
            </a:p>
          </p:txBody>
        </p:sp>
        <p:cxnSp>
          <p:nvCxnSpPr>
            <p:cNvPr id="49" name="Connettore a gomito 32">
              <a:extLst>
                <a:ext uri="{FF2B5EF4-FFF2-40B4-BE49-F238E27FC236}">
                  <a16:creationId xmlns:a16="http://schemas.microsoft.com/office/drawing/2014/main" id="{13C9F7FA-F798-B44A-9087-18F0C812BB5E}"/>
                </a:ext>
              </a:extLst>
            </p:cNvPr>
            <p:cNvCxnSpPr>
              <a:cxnSpLocks/>
              <a:stCxn id="45" idx="3"/>
              <a:endCxn id="48" idx="1"/>
            </p:cNvCxnSpPr>
            <p:nvPr/>
          </p:nvCxnSpPr>
          <p:spPr>
            <a:xfrm flipV="1">
              <a:off x="6388146" y="2122586"/>
              <a:ext cx="781599" cy="621464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Connettore 2 50">
              <a:extLst>
                <a:ext uri="{FF2B5EF4-FFF2-40B4-BE49-F238E27FC236}">
                  <a16:creationId xmlns:a16="http://schemas.microsoft.com/office/drawing/2014/main" id="{E0C5FD28-5E58-9040-B220-DA561196E05C}"/>
                </a:ext>
              </a:extLst>
            </p:cNvPr>
            <p:cNvCxnSpPr>
              <a:cxnSpLocks/>
              <a:stCxn id="48" idx="2"/>
              <a:endCxn id="46" idx="0"/>
            </p:cNvCxnSpPr>
            <p:nvPr/>
          </p:nvCxnSpPr>
          <p:spPr>
            <a:xfrm flipH="1">
              <a:off x="7983680" y="2385108"/>
              <a:ext cx="57269" cy="824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1" name="Immagine 53" descr="Immagine che contiene circuito, elettronico&#10;&#10;Descrizione generata automaticamente">
            <a:extLst>
              <a:ext uri="{FF2B5EF4-FFF2-40B4-BE49-F238E27FC236}">
                <a16:creationId xmlns:a16="http://schemas.microsoft.com/office/drawing/2014/main" id="{870C4510-42D1-7945-B3B2-96F9A80EA8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13463" r="10833" b="29963"/>
          <a:stretch/>
        </p:blipFill>
        <p:spPr>
          <a:xfrm>
            <a:off x="6404180" y="1927916"/>
            <a:ext cx="2067078" cy="1102442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9D576958-A6E6-BD41-B8C0-395F61D8F070}"/>
              </a:ext>
            </a:extLst>
          </p:cNvPr>
          <p:cNvGrpSpPr/>
          <p:nvPr/>
        </p:nvGrpSpPr>
        <p:grpSpPr>
          <a:xfrm>
            <a:off x="8381442" y="1351598"/>
            <a:ext cx="2537996" cy="2398389"/>
            <a:chOff x="4799959" y="3796410"/>
            <a:chExt cx="2702815" cy="2303646"/>
          </a:xfrm>
        </p:grpSpPr>
        <p:pic>
          <p:nvPicPr>
            <p:cNvPr id="53" name="Immagine 54">
              <a:extLst>
                <a:ext uri="{FF2B5EF4-FFF2-40B4-BE49-F238E27FC236}">
                  <a16:creationId xmlns:a16="http://schemas.microsoft.com/office/drawing/2014/main" id="{358DA513-8F94-344E-84E4-34FEFA17A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99959" y="4072944"/>
              <a:ext cx="2702815" cy="2027112"/>
            </a:xfrm>
            <a:prstGeom prst="rect">
              <a:avLst/>
            </a:prstGeom>
          </p:spPr>
        </p:pic>
        <p:sp>
          <p:nvSpPr>
            <p:cNvPr id="54" name="CasellaDiTesto 57">
              <a:extLst>
                <a:ext uri="{FF2B5EF4-FFF2-40B4-BE49-F238E27FC236}">
                  <a16:creationId xmlns:a16="http://schemas.microsoft.com/office/drawing/2014/main" id="{D9F42092-6534-1C4E-BA87-C0C1A6F0D1A1}"/>
                </a:ext>
              </a:extLst>
            </p:cNvPr>
            <p:cNvSpPr txBox="1"/>
            <p:nvPr/>
          </p:nvSpPr>
          <p:spPr>
            <a:xfrm>
              <a:off x="4846338" y="3796410"/>
              <a:ext cx="2500034" cy="4688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86" dirty="0">
                  <a:solidFill>
                    <a:srgbClr val="FF0000"/>
                  </a:solidFill>
                  <a:latin typeface="Aptos (Body)"/>
                  <a:ea typeface="Calibri" panose="020F0502020204030204" pitchFamily="34" charset="0"/>
                  <a:cs typeface="Calibri" panose="020F0502020204030204" pitchFamily="34" charset="0"/>
                </a:rPr>
                <a:t>Gap Value for 4 predictive classes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5A22737-1087-144F-88EB-E406ADC3A170}"/>
              </a:ext>
            </a:extLst>
          </p:cNvPr>
          <p:cNvGrpSpPr/>
          <p:nvPr/>
        </p:nvGrpSpPr>
        <p:grpSpPr>
          <a:xfrm>
            <a:off x="10651857" y="1255250"/>
            <a:ext cx="1541057" cy="2480256"/>
            <a:chOff x="7716488" y="3375403"/>
            <a:chExt cx="2162252" cy="3318232"/>
          </a:xfrm>
        </p:grpSpPr>
        <p:pic>
          <p:nvPicPr>
            <p:cNvPr id="56" name="Immagine 55">
              <a:extLst>
                <a:ext uri="{FF2B5EF4-FFF2-40B4-BE49-F238E27FC236}">
                  <a16:creationId xmlns:a16="http://schemas.microsoft.com/office/drawing/2014/main" id="{1962DB76-333B-3943-A58F-E217CBA1C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16488" y="4184493"/>
              <a:ext cx="2162252" cy="1961471"/>
            </a:xfrm>
            <a:prstGeom prst="rect">
              <a:avLst/>
            </a:prstGeom>
          </p:spPr>
        </p:pic>
        <p:sp>
          <p:nvSpPr>
            <p:cNvPr id="57" name="CasellaDiTesto 58">
              <a:extLst>
                <a:ext uri="{FF2B5EF4-FFF2-40B4-BE49-F238E27FC236}">
                  <a16:creationId xmlns:a16="http://schemas.microsoft.com/office/drawing/2014/main" id="{4D0F8A21-BA22-E742-9C17-8E3AA335BD0D}"/>
                </a:ext>
              </a:extLst>
            </p:cNvPr>
            <p:cNvSpPr txBox="1"/>
            <p:nvPr/>
          </p:nvSpPr>
          <p:spPr>
            <a:xfrm>
              <a:off x="7944147" y="6129179"/>
              <a:ext cx="1739290" cy="56445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1071" dirty="0">
                  <a:latin typeface="Aptos (Body)"/>
                  <a:ea typeface="Calibri" panose="020F0502020204030204" pitchFamily="34" charset="0"/>
                  <a:cs typeface="Calibri" panose="020F0502020204030204" pitchFamily="34" charset="0"/>
                </a:rPr>
                <a:t>Test Accuracy &gt; 90% </a:t>
              </a:r>
            </a:p>
          </p:txBody>
        </p:sp>
        <p:sp>
          <p:nvSpPr>
            <p:cNvPr id="58" name="CasellaDiTesto 59">
              <a:extLst>
                <a:ext uri="{FF2B5EF4-FFF2-40B4-BE49-F238E27FC236}">
                  <a16:creationId xmlns:a16="http://schemas.microsoft.com/office/drawing/2014/main" id="{774E44A8-60F3-0D4E-8C5B-80DB4C98E113}"/>
                </a:ext>
              </a:extLst>
            </p:cNvPr>
            <p:cNvSpPr txBox="1"/>
            <p:nvPr/>
          </p:nvSpPr>
          <p:spPr>
            <a:xfrm>
              <a:off x="7856406" y="3375403"/>
              <a:ext cx="1934593" cy="9177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86" dirty="0">
                  <a:solidFill>
                    <a:srgbClr val="00B050"/>
                  </a:solidFill>
                  <a:latin typeface="Aptos (Body)"/>
                  <a:ea typeface="Calibri" panose="020F0502020204030204" pitchFamily="34" charset="0"/>
                  <a:cs typeface="Calibri" panose="020F0502020204030204" pitchFamily="34" charset="0"/>
                </a:rPr>
                <a:t>Validation Confusion Matrix </a:t>
              </a: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4CEE7DF3-0C21-9242-B1A7-7E17FBD945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99" y="3294264"/>
            <a:ext cx="3469821" cy="3224893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CB78DE10-8CF9-AD4D-995D-9AF7D42648AA}"/>
              </a:ext>
            </a:extLst>
          </p:cNvPr>
          <p:cNvSpPr txBox="1"/>
          <p:nvPr/>
        </p:nvSpPr>
        <p:spPr>
          <a:xfrm>
            <a:off x="4089003" y="4037142"/>
            <a:ext cx="7915849" cy="227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4922" indent="-24492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Sviluppo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Intelligent Asset Management System (IAMS) per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l'analisi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predittiva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delle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balise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basato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su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dati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diagnostici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provenienti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dai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sistemi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segnalamento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bordo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(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mediante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clustering e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reti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neurali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) [HRI]</a:t>
            </a:r>
          </a:p>
          <a:p>
            <a:pPr marL="244922" indent="-24492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Implementazione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piattaforma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cybersecurity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adeguata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allo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sviluppo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delle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tecnologie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operative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digitali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ferroviarie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,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composta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da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metodologie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e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strumenti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capaci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analizzare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e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migliorare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la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soluzione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IAMS per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gli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6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aspetti</a:t>
            </a:r>
            <a:r>
              <a:rPr lang="en-GB" sz="16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cybersecurity [ACCENTURE]</a:t>
            </a:r>
          </a:p>
        </p:txBody>
      </p:sp>
    </p:spTree>
    <p:extLst>
      <p:ext uri="{BB962C8B-B14F-4D97-AF65-F5344CB8AC3E}">
        <p14:creationId xmlns:p14="http://schemas.microsoft.com/office/powerpoint/2010/main" val="296115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ED1DFD-5FA6-E042-9A9F-AA1761492206}"/>
              </a:ext>
            </a:extLst>
          </p:cNvPr>
          <p:cNvSpPr txBox="1"/>
          <p:nvPr/>
        </p:nvSpPr>
        <p:spPr>
          <a:xfrm>
            <a:off x="4602568" y="1143937"/>
            <a:ext cx="3757172" cy="134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Previsione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dell’evoluzione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dei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difetti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geometrici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</a:t>
            </a: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binario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[UNRIM1]</a:t>
            </a:r>
          </a:p>
          <a:p>
            <a:pPr marL="183692" indent="-183692">
              <a:buFont typeface="Arial" panose="020B0604020202020204" pitchFamily="34" charset="0"/>
              <a:buChar char="•"/>
            </a:pP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Metodi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sincronizzazione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per rilievi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effettuati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su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veicoli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in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esercizio</a:t>
            </a:r>
            <a:endParaRPr lang="en-GB" sz="1286" dirty="0">
              <a:solidFill>
                <a:srgbClr val="232323"/>
              </a:solidFill>
              <a:latin typeface="Aptos (Body)"/>
              <a:cs typeface="Segoe UI" panose="020B0502040204020203" pitchFamily="34" charset="0"/>
            </a:endParaRPr>
          </a:p>
          <a:p>
            <a:pPr marL="183692" indent="-183692">
              <a:buFont typeface="Arial" panose="020B0604020202020204" pitchFamily="34" charset="0"/>
              <a:buChar char="•"/>
            </a:pP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Valutazione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diversi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modelli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apprendimento</a:t>
            </a:r>
            <a:endParaRPr lang="en-GB" sz="1286" dirty="0">
              <a:solidFill>
                <a:srgbClr val="232323"/>
              </a:solidFill>
              <a:latin typeface="Aptos (Body)"/>
              <a:cs typeface="Segoe UI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08BB6B-23CD-5043-9DBB-27313E76E3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2389" y="1465586"/>
            <a:ext cx="4055308" cy="50138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E14019-49F1-4C48-90B6-5FB539539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84963" y="2557022"/>
            <a:ext cx="4140945" cy="230112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sellaDiTesto 38">
            <a:extLst>
              <a:ext uri="{FF2B5EF4-FFF2-40B4-BE49-F238E27FC236}">
                <a16:creationId xmlns:a16="http://schemas.microsoft.com/office/drawing/2014/main" id="{A3A12D1C-F1B7-584B-9927-28B2488D44CB}"/>
              </a:ext>
            </a:extLst>
          </p:cNvPr>
          <p:cNvSpPr txBox="1"/>
          <p:nvPr/>
        </p:nvSpPr>
        <p:spPr>
          <a:xfrm>
            <a:off x="231333" y="1584301"/>
            <a:ext cx="4062269" cy="663515"/>
          </a:xfrm>
          <a:prstGeom prst="rect">
            <a:avLst/>
          </a:prstGeom>
          <a:solidFill>
            <a:srgbClr val="FFFFFF">
              <a:alpha val="82000"/>
            </a:srgbClr>
          </a:solidFill>
          <a:ln w="38100">
            <a:noFill/>
          </a:ln>
        </p:spPr>
        <p:txBody>
          <a:bodyPr wrap="square" lIns="0" tIns="36576" rIns="0" bIns="0" rtlCol="0">
            <a:spAutoFit/>
          </a:bodyPr>
          <a:lstStyle/>
          <a:p>
            <a:pPr algn="l"/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Quadro </a:t>
            </a: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concettuale-metodologico</a:t>
            </a:r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(framework)</a:t>
            </a:r>
          </a:p>
          <a:p>
            <a:pPr marL="183692" indent="-183692">
              <a:buFont typeface="Arial" panose="020B0604020202020204" pitchFamily="34" charset="0"/>
              <a:buChar char="•"/>
            </a:pP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Quadro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innovativo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basato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sul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rischio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per le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priorità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manutenzione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del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binario</a:t>
            </a:r>
            <a:endParaRPr lang="en-GB" sz="1286" dirty="0">
              <a:solidFill>
                <a:srgbClr val="232323"/>
              </a:solidFill>
              <a:latin typeface="Aptos (Body)"/>
              <a:cs typeface="Segoe UI" panose="020B0502040204020203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2A58C6-F845-5748-AD58-AB93B645CFAC}"/>
              </a:ext>
            </a:extLst>
          </p:cNvPr>
          <p:cNvGrpSpPr/>
          <p:nvPr/>
        </p:nvGrpSpPr>
        <p:grpSpPr>
          <a:xfrm>
            <a:off x="4781729" y="2460088"/>
            <a:ext cx="2995865" cy="1629476"/>
            <a:chOff x="4618558" y="2078172"/>
            <a:chExt cx="16206468" cy="9601200"/>
          </a:xfrm>
        </p:grpSpPr>
        <p:grpSp>
          <p:nvGrpSpPr>
            <p:cNvPr id="12" name="Group 8">
              <a:extLst>
                <a:ext uri="{FF2B5EF4-FFF2-40B4-BE49-F238E27FC236}">
                  <a16:creationId xmlns:a16="http://schemas.microsoft.com/office/drawing/2014/main" id="{2F4733CA-0E30-FD41-913F-0E7CF1C506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18558" y="2078172"/>
              <a:ext cx="7861722" cy="4634653"/>
              <a:chOff x="450848" y="959963"/>
              <a:chExt cx="3852897" cy="224805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0CEAF8A-4195-0A41-A1DF-4909D66FBD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8109" y="1044769"/>
                <a:ext cx="3845636" cy="2163251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3" name="Rectangle 5">
                <a:extLst>
                  <a:ext uri="{FF2B5EF4-FFF2-40B4-BE49-F238E27FC236}">
                    <a16:creationId xmlns:a16="http://schemas.microsoft.com/office/drawing/2014/main" id="{092FA289-480C-694B-A0D3-E11EFFAECD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848" y="959963"/>
                <a:ext cx="3852897" cy="716437"/>
              </a:xfrm>
              <a:prstGeom prst="rect">
                <a:avLst/>
              </a:prstGeom>
              <a:solidFill>
                <a:srgbClr val="0272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it-IT" altLang="en-US" sz="964">
                    <a:latin typeface="Aptos (Body)"/>
                    <a:cs typeface="Arial" panose="020B0604020202020204" pitchFamily="34" charset="0"/>
                  </a:rPr>
                  <a:t>1- Gauge </a:t>
                </a:r>
                <a:endParaRPr lang="en-US" altLang="en-US" sz="964">
                  <a:latin typeface="Aptos (Body)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Group 6">
              <a:extLst>
                <a:ext uri="{FF2B5EF4-FFF2-40B4-BE49-F238E27FC236}">
                  <a16:creationId xmlns:a16="http://schemas.microsoft.com/office/drawing/2014/main" id="{1AD6E6A2-3726-2B45-BE85-AB3B8BB3B7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52906" y="7095096"/>
              <a:ext cx="8072120" cy="4527973"/>
              <a:chOff x="4648200" y="913170"/>
              <a:chExt cx="3930651" cy="2327196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317CD81-FF73-B545-AE01-ADA98C60D2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48200" y="1028921"/>
                <a:ext cx="3930651" cy="2211445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1" name="Rectangle 50">
                <a:extLst>
                  <a:ext uri="{FF2B5EF4-FFF2-40B4-BE49-F238E27FC236}">
                    <a16:creationId xmlns:a16="http://schemas.microsoft.com/office/drawing/2014/main" id="{AE70A811-04D4-1A41-85A8-FA429431EE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8200" y="913170"/>
                <a:ext cx="3923031" cy="716437"/>
              </a:xfrm>
              <a:prstGeom prst="rect">
                <a:avLst/>
              </a:prstGeom>
              <a:solidFill>
                <a:srgbClr val="0272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it-IT" altLang="en-US" sz="964">
                    <a:latin typeface="Aptos (Body)"/>
                    <a:cs typeface="Arial" panose="020B0604020202020204" pitchFamily="34" charset="0"/>
                  </a:rPr>
                  <a:t>4- Cross Level </a:t>
                </a:r>
              </a:p>
              <a:p>
                <a:pPr algn="ctr"/>
                <a:r>
                  <a:rPr lang="it-IT" altLang="en-US" sz="964">
                    <a:latin typeface="Aptos (Body)"/>
                    <a:cs typeface="Arial" panose="020B0604020202020204" pitchFamily="34" charset="0"/>
                  </a:rPr>
                  <a:t>5- Twist</a:t>
                </a:r>
                <a:endParaRPr lang="en-US" altLang="en-US" sz="964">
                  <a:latin typeface="Aptos (Body)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7">
              <a:extLst>
                <a:ext uri="{FF2B5EF4-FFF2-40B4-BE49-F238E27FC236}">
                  <a16:creationId xmlns:a16="http://schemas.microsoft.com/office/drawing/2014/main" id="{5B1E97CF-E23D-CA4A-8E33-6E83A07F85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52906" y="2128549"/>
              <a:ext cx="7929880" cy="4584276"/>
              <a:chOff x="4690885" y="929483"/>
              <a:chExt cx="4117057" cy="234711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D41559A4-58B1-0544-BC74-74438D98DC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90885" y="961344"/>
                <a:ext cx="4117057" cy="2315256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9" name="Rectangle 51">
                <a:extLst>
                  <a:ext uri="{FF2B5EF4-FFF2-40B4-BE49-F238E27FC236}">
                    <a16:creationId xmlns:a16="http://schemas.microsoft.com/office/drawing/2014/main" id="{731AA831-9F50-E043-BD59-8C9B0B1D77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3918" y="929483"/>
                <a:ext cx="4114023" cy="716437"/>
              </a:xfrm>
              <a:prstGeom prst="rect">
                <a:avLst/>
              </a:prstGeom>
              <a:solidFill>
                <a:srgbClr val="0272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it-IT" altLang="en-US" sz="964">
                    <a:latin typeface="Aptos (Body)"/>
                    <a:cs typeface="Arial" panose="020B0604020202020204" pitchFamily="34" charset="0"/>
                  </a:rPr>
                  <a:t>2- Longitudinal</a:t>
                </a:r>
                <a:endParaRPr lang="en-US" altLang="en-US" sz="964">
                  <a:latin typeface="Aptos (Body)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" name="Group 48">
              <a:extLst>
                <a:ext uri="{FF2B5EF4-FFF2-40B4-BE49-F238E27FC236}">
                  <a16:creationId xmlns:a16="http://schemas.microsoft.com/office/drawing/2014/main" id="{84D5EE43-8651-7F42-8CA7-32139286DC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68933" y="7231410"/>
              <a:ext cx="7811347" cy="4447962"/>
              <a:chOff x="260350" y="3557865"/>
              <a:chExt cx="4184645" cy="2382560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269A263-8B38-EC46-B8F5-C1BA14A39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0350" y="3557865"/>
                <a:ext cx="4184645" cy="238256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7" name="Rectangle 57">
                <a:extLst>
                  <a:ext uri="{FF2B5EF4-FFF2-40B4-BE49-F238E27FC236}">
                    <a16:creationId xmlns:a16="http://schemas.microsoft.com/office/drawing/2014/main" id="{73A6D84F-8773-E341-9EDB-51A1E559EB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5200" y="5638461"/>
                <a:ext cx="930271" cy="214433"/>
              </a:xfrm>
              <a:prstGeom prst="rect">
                <a:avLst/>
              </a:prstGeom>
              <a:solidFill>
                <a:srgbClr val="0272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US" altLang="en-US" sz="964">
                  <a:latin typeface="Aptos (Body)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4" name="CasellaDiTesto 38">
            <a:extLst>
              <a:ext uri="{FF2B5EF4-FFF2-40B4-BE49-F238E27FC236}">
                <a16:creationId xmlns:a16="http://schemas.microsoft.com/office/drawing/2014/main" id="{CC934C7C-9392-D645-98C0-FA04700C4031}"/>
              </a:ext>
            </a:extLst>
          </p:cNvPr>
          <p:cNvSpPr txBox="1"/>
          <p:nvPr/>
        </p:nvSpPr>
        <p:spPr>
          <a:xfrm>
            <a:off x="247414" y="2800727"/>
            <a:ext cx="2130434" cy="630557"/>
          </a:xfrm>
          <a:prstGeom prst="rect">
            <a:avLst/>
          </a:prstGeom>
          <a:solidFill>
            <a:srgbClr val="FFFFFF">
              <a:alpha val="82000"/>
            </a:srgbClr>
          </a:solidFill>
          <a:ln w="38100">
            <a:noFill/>
          </a:ln>
        </p:spPr>
        <p:txBody>
          <a:bodyPr wrap="square" lIns="0" tIns="36576" rIns="0" bIns="0" rtlCol="0">
            <a:spAutoFit/>
          </a:bodyPr>
          <a:lstStyle/>
          <a:p>
            <a:pPr lvl="1"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286" dirty="0" err="1">
                <a:solidFill>
                  <a:schemeClr val="accent2"/>
                </a:solidFill>
                <a:latin typeface="Aptos (Body)"/>
                <a:cs typeface="Arial" panose="020B0604020202020204" pitchFamily="34" charset="0"/>
              </a:rPr>
              <a:t>modelli</a:t>
            </a:r>
            <a:r>
              <a:rPr lang="en-US" sz="1286" dirty="0">
                <a:solidFill>
                  <a:schemeClr val="accent2"/>
                </a:solidFill>
                <a:latin typeface="Aptos (Body)"/>
                <a:cs typeface="Arial" panose="020B0604020202020204" pitchFamily="34" charset="0"/>
              </a:rPr>
              <a:t> di </a:t>
            </a:r>
            <a:r>
              <a:rPr lang="en-US" sz="1286" dirty="0" err="1">
                <a:solidFill>
                  <a:schemeClr val="accent2"/>
                </a:solidFill>
                <a:latin typeface="Aptos (Body)"/>
                <a:cs typeface="Arial" panose="020B0604020202020204" pitchFamily="34" charset="0"/>
              </a:rPr>
              <a:t>apprendimento</a:t>
            </a:r>
            <a:r>
              <a:rPr lang="en-US" sz="1286" dirty="0">
                <a:solidFill>
                  <a:schemeClr val="accent2"/>
                </a:solidFill>
                <a:latin typeface="Aptos (Body)"/>
                <a:cs typeface="Arial" panose="020B0604020202020204" pitchFamily="34" charset="0"/>
              </a:rPr>
              <a:t> per la </a:t>
            </a:r>
            <a:r>
              <a:rPr lang="en-US" sz="1286" dirty="0" err="1">
                <a:solidFill>
                  <a:schemeClr val="accent2"/>
                </a:solidFill>
                <a:latin typeface="Aptos (Body)"/>
                <a:cs typeface="Arial" panose="020B0604020202020204" pitchFamily="34" charset="0"/>
              </a:rPr>
              <a:t>parte</a:t>
            </a:r>
            <a:r>
              <a:rPr lang="en-US" sz="1286" dirty="0">
                <a:solidFill>
                  <a:schemeClr val="accent2"/>
                </a:solidFill>
                <a:latin typeface="Aptos (Body)"/>
                <a:cs typeface="Arial" panose="020B0604020202020204" pitchFamily="34" charset="0"/>
              </a:rPr>
              <a:t> “</a:t>
            </a:r>
            <a:r>
              <a:rPr lang="en-US" sz="1286" dirty="0" err="1">
                <a:solidFill>
                  <a:schemeClr val="accent2"/>
                </a:solidFill>
                <a:latin typeface="Aptos (Body)"/>
                <a:cs typeface="Arial" panose="020B0604020202020204" pitchFamily="34" charset="0"/>
              </a:rPr>
              <a:t>probabilità</a:t>
            </a:r>
            <a:r>
              <a:rPr lang="en-US" sz="1286" dirty="0">
                <a:solidFill>
                  <a:schemeClr val="accent2"/>
                </a:solidFill>
                <a:latin typeface="Aptos (Body)"/>
                <a:cs typeface="Arial" panose="020B0604020202020204" pitchFamily="34" charset="0"/>
              </a:rPr>
              <a:t>”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706E215-EE62-6242-B9AD-824977005F05}"/>
              </a:ext>
            </a:extLst>
          </p:cNvPr>
          <p:cNvCxnSpPr>
            <a:cxnSpLocks/>
          </p:cNvCxnSpPr>
          <p:nvPr/>
        </p:nvCxnSpPr>
        <p:spPr>
          <a:xfrm flipH="1">
            <a:off x="621137" y="3278633"/>
            <a:ext cx="357188" cy="847045"/>
          </a:xfrm>
          <a:prstGeom prst="straightConnector1">
            <a:avLst/>
          </a:prstGeom>
          <a:ln>
            <a:solidFill>
              <a:schemeClr val="accent2"/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38">
            <a:extLst>
              <a:ext uri="{FF2B5EF4-FFF2-40B4-BE49-F238E27FC236}">
                <a16:creationId xmlns:a16="http://schemas.microsoft.com/office/drawing/2014/main" id="{AA7A315D-21F6-034D-B15E-36412A13D4E7}"/>
              </a:ext>
            </a:extLst>
          </p:cNvPr>
          <p:cNvSpPr txBox="1"/>
          <p:nvPr/>
        </p:nvSpPr>
        <p:spPr>
          <a:xfrm>
            <a:off x="1922881" y="5323528"/>
            <a:ext cx="2130434" cy="905376"/>
          </a:xfrm>
          <a:prstGeom prst="rect">
            <a:avLst/>
          </a:prstGeom>
          <a:solidFill>
            <a:srgbClr val="FFFFFF">
              <a:alpha val="82000"/>
            </a:srgbClr>
          </a:solidFill>
          <a:ln w="38100">
            <a:noFill/>
          </a:ln>
        </p:spPr>
        <p:txBody>
          <a:bodyPr wrap="square" lIns="0" tIns="36576" rIns="0" bIns="0" rtlCol="0">
            <a:spAutoFit/>
          </a:bodyPr>
          <a:lstStyle/>
          <a:p>
            <a:pPr lvl="1"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286" dirty="0" err="1">
                <a:solidFill>
                  <a:schemeClr val="accent2"/>
                </a:solidFill>
                <a:latin typeface="Aptos (Body)"/>
                <a:cs typeface="Arial" panose="020B0604020202020204" pitchFamily="34" charset="0"/>
              </a:rPr>
              <a:t>modello</a:t>
            </a:r>
            <a:r>
              <a:rPr lang="en-US" sz="1286" dirty="0">
                <a:solidFill>
                  <a:schemeClr val="accent2"/>
                </a:solidFill>
                <a:latin typeface="Aptos (Body)"/>
                <a:cs typeface="Arial" panose="020B0604020202020204" pitchFamily="34" charset="0"/>
              </a:rPr>
              <a:t> </a:t>
            </a:r>
            <a:r>
              <a:rPr lang="en-US" sz="1286" dirty="0" err="1">
                <a:solidFill>
                  <a:schemeClr val="accent2"/>
                </a:solidFill>
                <a:latin typeface="Aptos (Body)"/>
                <a:cs typeface="Arial" panose="020B0604020202020204" pitchFamily="34" charset="0"/>
              </a:rPr>
              <a:t>multicriteriale</a:t>
            </a:r>
            <a:r>
              <a:rPr lang="en-US" sz="1286" dirty="0">
                <a:solidFill>
                  <a:schemeClr val="accent2"/>
                </a:solidFill>
                <a:latin typeface="Aptos (Body)"/>
                <a:cs typeface="Arial" panose="020B0604020202020204" pitchFamily="34" charset="0"/>
              </a:rPr>
              <a:t> per la </a:t>
            </a:r>
            <a:r>
              <a:rPr lang="en-US" sz="1286" dirty="0" err="1">
                <a:solidFill>
                  <a:schemeClr val="accent2"/>
                </a:solidFill>
                <a:latin typeface="Aptos (Body)"/>
                <a:cs typeface="Arial" panose="020B0604020202020204" pitchFamily="34" charset="0"/>
              </a:rPr>
              <a:t>parte</a:t>
            </a:r>
            <a:r>
              <a:rPr lang="en-US" sz="1286" dirty="0">
                <a:solidFill>
                  <a:schemeClr val="accent2"/>
                </a:solidFill>
                <a:latin typeface="Aptos (Body)"/>
                <a:cs typeface="Arial" panose="020B0604020202020204" pitchFamily="34" charset="0"/>
              </a:rPr>
              <a:t> “</a:t>
            </a:r>
            <a:r>
              <a:rPr lang="en-US" sz="1286" dirty="0" err="1">
                <a:solidFill>
                  <a:schemeClr val="accent2"/>
                </a:solidFill>
                <a:latin typeface="Aptos (Body)"/>
                <a:cs typeface="Arial" panose="020B0604020202020204" pitchFamily="34" charset="0"/>
              </a:rPr>
              <a:t>conseguenze</a:t>
            </a:r>
            <a:r>
              <a:rPr lang="en-US" sz="1286" dirty="0">
                <a:solidFill>
                  <a:schemeClr val="accent2"/>
                </a:solidFill>
                <a:latin typeface="Aptos (Body)"/>
                <a:cs typeface="Arial" panose="020B0604020202020204" pitchFamily="34" charset="0"/>
              </a:rPr>
              <a:t>”</a:t>
            </a:r>
            <a:endParaRPr lang="en-GB" sz="1286" b="1" dirty="0">
              <a:solidFill>
                <a:schemeClr val="accent2"/>
              </a:solidFill>
              <a:latin typeface="Aptos (Body)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chemeClr val="tx1"/>
              </a:buClr>
              <a:buSzPct val="100000"/>
            </a:pPr>
            <a:endParaRPr lang="en-US" sz="1286" dirty="0">
              <a:latin typeface="Aptos (Body)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3843EA8-3E73-CF48-A4C3-8A99EBCAFB5E}"/>
              </a:ext>
            </a:extLst>
          </p:cNvPr>
          <p:cNvCxnSpPr>
            <a:cxnSpLocks/>
          </p:cNvCxnSpPr>
          <p:nvPr/>
        </p:nvCxnSpPr>
        <p:spPr>
          <a:xfrm flipH="1" flipV="1">
            <a:off x="2599036" y="4009242"/>
            <a:ext cx="661985" cy="1302114"/>
          </a:xfrm>
          <a:prstGeom prst="straightConnector1">
            <a:avLst/>
          </a:prstGeom>
          <a:ln>
            <a:solidFill>
              <a:schemeClr val="accent2"/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D371930-C099-034A-8A84-88DA5C474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5097" y="4203687"/>
            <a:ext cx="4062269" cy="2301129"/>
          </a:xfrm>
          <a:prstGeom prst="rect">
            <a:avLst/>
          </a:prstGeom>
        </p:spPr>
      </p:pic>
      <p:sp>
        <p:nvSpPr>
          <p:cNvPr id="31" name="Arrow: Bent 38">
            <a:extLst>
              <a:ext uri="{FF2B5EF4-FFF2-40B4-BE49-F238E27FC236}">
                <a16:creationId xmlns:a16="http://schemas.microsoft.com/office/drawing/2014/main" id="{282A8181-527F-BA46-9126-A67C76F9A0A3}"/>
              </a:ext>
            </a:extLst>
          </p:cNvPr>
          <p:cNvSpPr/>
          <p:nvPr/>
        </p:nvSpPr>
        <p:spPr>
          <a:xfrm rot="5400000">
            <a:off x="8450016" y="1154909"/>
            <a:ext cx="199512" cy="438374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4">
              <a:solidFill>
                <a:schemeClr val="tx1"/>
              </a:solidFill>
              <a:latin typeface="Aptos (Body)"/>
            </a:endParaRPr>
          </a:p>
        </p:txBody>
      </p:sp>
      <p:sp>
        <p:nvSpPr>
          <p:cNvPr id="32" name="Arrow: Bent 39">
            <a:extLst>
              <a:ext uri="{FF2B5EF4-FFF2-40B4-BE49-F238E27FC236}">
                <a16:creationId xmlns:a16="http://schemas.microsoft.com/office/drawing/2014/main" id="{22081162-C090-F246-8CF8-32867DD7DA74}"/>
              </a:ext>
            </a:extLst>
          </p:cNvPr>
          <p:cNvSpPr/>
          <p:nvPr/>
        </p:nvSpPr>
        <p:spPr>
          <a:xfrm rot="16200000" flipH="1">
            <a:off x="4086123" y="1160577"/>
            <a:ext cx="199512" cy="438374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4">
              <a:solidFill>
                <a:schemeClr val="tx1"/>
              </a:solidFill>
              <a:latin typeface="Aptos (Body)"/>
            </a:endParaRPr>
          </a:p>
        </p:txBody>
      </p:sp>
      <p:sp>
        <p:nvSpPr>
          <p:cNvPr id="33" name="CasellaDiTesto 38">
            <a:extLst>
              <a:ext uri="{FF2B5EF4-FFF2-40B4-BE49-F238E27FC236}">
                <a16:creationId xmlns:a16="http://schemas.microsoft.com/office/drawing/2014/main" id="{BC6823D7-EE91-324F-A557-64CD7D5F2982}"/>
              </a:ext>
            </a:extLst>
          </p:cNvPr>
          <p:cNvSpPr txBox="1"/>
          <p:nvPr/>
        </p:nvSpPr>
        <p:spPr>
          <a:xfrm>
            <a:off x="8512284" y="1518960"/>
            <a:ext cx="3618484" cy="894347"/>
          </a:xfrm>
          <a:prstGeom prst="rect">
            <a:avLst/>
          </a:prstGeom>
          <a:solidFill>
            <a:srgbClr val="FFFFFF">
              <a:alpha val="82000"/>
            </a:srgbClr>
          </a:solidFill>
          <a:ln w="38100">
            <a:noFill/>
          </a:ln>
        </p:spPr>
        <p:txBody>
          <a:bodyPr wrap="square" lIns="0" tIns="36576" rIns="0" bIns="0" rtlCol="0">
            <a:spAutoFit/>
          </a:bodyPr>
          <a:lstStyle/>
          <a:p>
            <a:pPr algn="l"/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“</a:t>
            </a: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Spiegabilità</a:t>
            </a:r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” </a:t>
            </a: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dei</a:t>
            </a:r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modelli</a:t>
            </a:r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d’apprendimento</a:t>
            </a:r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con XAI (</a:t>
            </a: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eXplainable</a:t>
            </a:r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AI)</a:t>
            </a:r>
          </a:p>
          <a:p>
            <a:pPr marL="183692" indent="-183692">
              <a:buFont typeface="Arial" panose="020B0604020202020204" pitchFamily="34" charset="0"/>
              <a:buChar char="•"/>
            </a:pP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Valutazione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diverse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tecniche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XAI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usando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la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geometria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binario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come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caso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studio</a:t>
            </a:r>
          </a:p>
        </p:txBody>
      </p:sp>
      <p:sp>
        <p:nvSpPr>
          <p:cNvPr id="34" name="CasellaDiTesto 38">
            <a:extLst>
              <a:ext uri="{FF2B5EF4-FFF2-40B4-BE49-F238E27FC236}">
                <a16:creationId xmlns:a16="http://schemas.microsoft.com/office/drawing/2014/main" id="{2FAE2C78-533F-F449-90A1-496A3615A067}"/>
              </a:ext>
            </a:extLst>
          </p:cNvPr>
          <p:cNvSpPr txBox="1"/>
          <p:nvPr/>
        </p:nvSpPr>
        <p:spPr>
          <a:xfrm>
            <a:off x="8549772" y="5064529"/>
            <a:ext cx="3353757" cy="1224181"/>
          </a:xfrm>
          <a:prstGeom prst="rect">
            <a:avLst/>
          </a:prstGeom>
          <a:solidFill>
            <a:srgbClr val="FFFFFF">
              <a:alpha val="82000"/>
            </a:srgbClr>
          </a:solidFill>
          <a:ln w="38100">
            <a:noFill/>
          </a:ln>
        </p:spPr>
        <p:txBody>
          <a:bodyPr wrap="square" lIns="0" tIns="36576" rIns="0" bIns="0" rtlCol="0">
            <a:spAutoFit/>
          </a:bodyPr>
          <a:lstStyle/>
          <a:p>
            <a:pPr marL="183692" indent="-183692">
              <a:buFont typeface="Arial" panose="020B0604020202020204" pitchFamily="34" charset="0"/>
              <a:buChar char="•"/>
            </a:pP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Trasparenza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e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comprensibilità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dei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risultati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dei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modelli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“a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scatola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nera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”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anche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a non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esperti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ML </a:t>
            </a:r>
          </a:p>
          <a:p>
            <a:pPr marL="183692" indent="-183692">
              <a:buFont typeface="Arial" panose="020B0604020202020204" pitchFamily="34" charset="0"/>
              <a:buChar char="•"/>
            </a:pP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Tecniche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che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spiegano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il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perché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una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previsione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da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parte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del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modello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apprendimento</a:t>
            </a:r>
            <a:endParaRPr lang="en-GB" sz="1286" dirty="0">
              <a:solidFill>
                <a:srgbClr val="232323"/>
              </a:solidFill>
              <a:latin typeface="Aptos (Body)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02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FB572E-3A99-E84C-83A1-E9E7A36BF338}"/>
              </a:ext>
            </a:extLst>
          </p:cNvPr>
          <p:cNvSpPr txBox="1"/>
          <p:nvPr/>
        </p:nvSpPr>
        <p:spPr>
          <a:xfrm>
            <a:off x="414773" y="1240601"/>
            <a:ext cx="11663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chemeClr val="accent1"/>
                </a:solidFill>
                <a:latin typeface="Aptos (Body)"/>
                <a:cs typeface="Segoe UI" panose="020B0502040204020203" pitchFamily="34" charset="0"/>
              </a:rPr>
              <a:t>T3.2 - </a:t>
            </a:r>
            <a:r>
              <a:rPr lang="en-GB" sz="2800" dirty="0" err="1">
                <a:solidFill>
                  <a:schemeClr val="accent1"/>
                </a:solidFill>
                <a:latin typeface="Aptos (Body)"/>
                <a:cs typeface="Segoe UI" panose="020B0502040204020203" pitchFamily="34" charset="0"/>
              </a:rPr>
              <a:t>Sistemi</a:t>
            </a:r>
            <a:r>
              <a:rPr lang="en-GB" sz="2800" dirty="0">
                <a:solidFill>
                  <a:schemeClr val="accent1"/>
                </a:solidFill>
                <a:latin typeface="Aptos (Body)"/>
                <a:cs typeface="Segoe UI" panose="020B0502040204020203" pitchFamily="34" charset="0"/>
              </a:rPr>
              <a:t> di monitoraggio a </a:t>
            </a:r>
            <a:r>
              <a:rPr lang="en-GB" sz="2800" dirty="0" err="1">
                <a:solidFill>
                  <a:schemeClr val="accent1"/>
                </a:solidFill>
                <a:latin typeface="Aptos (Body)"/>
                <a:cs typeface="Segoe UI" panose="020B0502040204020203" pitchFamily="34" charset="0"/>
              </a:rPr>
              <a:t>bordo</a:t>
            </a:r>
            <a:r>
              <a:rPr lang="en-GB" sz="2800" dirty="0">
                <a:solidFill>
                  <a:schemeClr val="accent1"/>
                </a:solidFill>
                <a:latin typeface="Aptos (Body)"/>
                <a:cs typeface="Segoe UI" panose="020B0502040204020203" pitchFamily="34" charset="0"/>
              </a:rPr>
              <a:t> per </a:t>
            </a:r>
            <a:r>
              <a:rPr lang="en-GB" sz="2800" dirty="0" err="1">
                <a:solidFill>
                  <a:schemeClr val="accent1"/>
                </a:solidFill>
                <a:latin typeface="Aptos (Body)"/>
                <a:cs typeface="Segoe UI" panose="020B0502040204020203" pitchFamily="34" charset="0"/>
              </a:rPr>
              <a:t>materiale</a:t>
            </a:r>
            <a:r>
              <a:rPr lang="en-GB" sz="2800" dirty="0">
                <a:solidFill>
                  <a:schemeClr val="accent1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2800" dirty="0" err="1">
                <a:solidFill>
                  <a:schemeClr val="accent1"/>
                </a:solidFill>
                <a:latin typeface="Aptos (Body)"/>
                <a:cs typeface="Segoe UI" panose="020B0502040204020203" pitchFamily="34" charset="0"/>
              </a:rPr>
              <a:t>rotabile</a:t>
            </a:r>
            <a:r>
              <a:rPr lang="en-GB" sz="2800" dirty="0">
                <a:solidFill>
                  <a:schemeClr val="accent1"/>
                </a:solidFill>
                <a:latin typeface="Aptos (Body)"/>
                <a:cs typeface="Segoe UI" panose="020B0502040204020203" pitchFamily="34" charset="0"/>
              </a:rPr>
              <a:t> e </a:t>
            </a:r>
            <a:r>
              <a:rPr lang="en-GB" sz="2800" dirty="0" err="1">
                <a:solidFill>
                  <a:schemeClr val="accent1"/>
                </a:solidFill>
                <a:latin typeface="Aptos (Body)"/>
                <a:cs typeface="Segoe UI" panose="020B0502040204020203" pitchFamily="34" charset="0"/>
              </a:rPr>
              <a:t>infrastrutture</a:t>
            </a:r>
            <a:endParaRPr lang="en-IT" sz="2800" dirty="0">
              <a:solidFill>
                <a:schemeClr val="accent1"/>
              </a:solidFill>
              <a:latin typeface="Aptos (Body)"/>
              <a:cs typeface="Segoe UI" panose="020B0502040204020203" pitchFamily="34" charset="0"/>
            </a:endParaRPr>
          </a:p>
        </p:txBody>
      </p:sp>
      <p:sp>
        <p:nvSpPr>
          <p:cNvPr id="4" name="CasellaDiTesto 9">
            <a:extLst>
              <a:ext uri="{FF2B5EF4-FFF2-40B4-BE49-F238E27FC236}">
                <a16:creationId xmlns:a16="http://schemas.microsoft.com/office/drawing/2014/main" id="{8C6C066D-1D19-DB40-9A83-00CEE9744B9F}"/>
              </a:ext>
            </a:extLst>
          </p:cNvPr>
          <p:cNvSpPr txBox="1"/>
          <p:nvPr/>
        </p:nvSpPr>
        <p:spPr>
          <a:xfrm>
            <a:off x="2708451" y="5181247"/>
            <a:ext cx="1787747" cy="108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143" b="1" dirty="0">
                <a:solidFill>
                  <a:schemeClr val="bg1"/>
                </a:solidFill>
                <a:latin typeface="Aptos (Body)"/>
                <a:cs typeface="Segoe UI" panose="020B0502040204020203" pitchFamily="34" charset="0"/>
              </a:rPr>
              <a:t>Open call</a:t>
            </a:r>
          </a:p>
          <a:p>
            <a:pPr algn="l"/>
            <a:r>
              <a:rPr lang="en-GB" sz="2143" b="1" dirty="0">
                <a:solidFill>
                  <a:schemeClr val="bg1"/>
                </a:solidFill>
                <a:latin typeface="Aptos (Body)"/>
                <a:cs typeface="Segoe UI" panose="020B0502040204020203" pitchFamily="34" charset="0"/>
              </a:rPr>
              <a:t>PoC</a:t>
            </a:r>
          </a:p>
          <a:p>
            <a:pPr algn="l"/>
            <a:r>
              <a:rPr lang="en-GB" sz="2143" b="1" dirty="0">
                <a:solidFill>
                  <a:schemeClr val="bg1"/>
                </a:solidFill>
                <a:latin typeface="Aptos (Body)"/>
                <a:cs typeface="Segoe UI" panose="020B0502040204020203" pitchFamily="34" charset="0"/>
              </a:rPr>
              <a:t>Scalability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A1B9F2-D4D9-FB4E-874A-40A39BFD3229}"/>
              </a:ext>
            </a:extLst>
          </p:cNvPr>
          <p:cNvSpPr txBox="1"/>
          <p:nvPr/>
        </p:nvSpPr>
        <p:spPr>
          <a:xfrm>
            <a:off x="4034304" y="5181247"/>
            <a:ext cx="5528600" cy="119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Allineamento</a:t>
            </a:r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della</a:t>
            </a:r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singola</a:t>
            </a:r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rotaia</a:t>
            </a:r>
            <a:endParaRPr lang="en-GB" sz="1500" dirty="0">
              <a:solidFill>
                <a:srgbClr val="232323"/>
              </a:solidFill>
              <a:latin typeface="Aptos (Body)"/>
              <a:cs typeface="Segoe UI" panose="020B0502040204020203" pitchFamily="34" charset="0"/>
            </a:endParaRPr>
          </a:p>
          <a:p>
            <a:pPr marL="244922" indent="-24492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Sistema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ottico-inerziale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“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plug&amp;play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”</a:t>
            </a:r>
          </a:p>
          <a:p>
            <a:pPr marL="428614" lvl="1" indent="-18369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71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accelerometro+stereocamera</a:t>
            </a:r>
            <a:r>
              <a:rPr lang="en-GB" sz="1071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per le </a:t>
            </a:r>
            <a:r>
              <a:rPr lang="en-GB" sz="1071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irregolarità</a:t>
            </a:r>
            <a:endParaRPr lang="en-GB" sz="1071" dirty="0">
              <a:solidFill>
                <a:srgbClr val="232323"/>
              </a:solidFill>
              <a:latin typeface="Aptos (Body)"/>
              <a:cs typeface="Segoe UI" panose="020B0502040204020203" pitchFamily="34" charset="0"/>
            </a:endParaRPr>
          </a:p>
          <a:p>
            <a:pPr marL="428614" lvl="1" indent="-18369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71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inclinometro</a:t>
            </a:r>
            <a:r>
              <a:rPr lang="en-GB" sz="1071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e </a:t>
            </a:r>
            <a:r>
              <a:rPr lang="en-GB" sz="1071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giroscopio</a:t>
            </a:r>
            <a:r>
              <a:rPr lang="en-GB" sz="1071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per </a:t>
            </a:r>
            <a:r>
              <a:rPr lang="en-GB" sz="1071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macrogeometria</a:t>
            </a:r>
            <a:r>
              <a:rPr lang="en-GB" sz="1071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</a:t>
            </a:r>
            <a:r>
              <a:rPr lang="en-GB" sz="1071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tracciato</a:t>
            </a:r>
            <a:endParaRPr lang="en-GB" sz="1071" dirty="0">
              <a:solidFill>
                <a:srgbClr val="232323"/>
              </a:solidFill>
              <a:latin typeface="Aptos (Body)"/>
              <a:cs typeface="Segoe UI" panose="020B0502040204020203" pitchFamily="34" charset="0"/>
            </a:endParaRPr>
          </a:p>
        </p:txBody>
      </p:sp>
      <p:pic>
        <p:nvPicPr>
          <p:cNvPr id="8" name="Picture 7" descr="A yellow and blue train in a building&#10;&#10;AI-generated content may be incorrect.">
            <a:extLst>
              <a:ext uri="{FF2B5EF4-FFF2-40B4-BE49-F238E27FC236}">
                <a16:creationId xmlns:a16="http://schemas.microsoft.com/office/drawing/2014/main" id="{24456BD2-690F-A440-8F84-D33265404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6" y="3570402"/>
            <a:ext cx="3755721" cy="281679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362F94A-D4EE-1D4C-B773-3E488759877B}"/>
              </a:ext>
            </a:extLst>
          </p:cNvPr>
          <p:cNvGrpSpPr/>
          <p:nvPr/>
        </p:nvGrpSpPr>
        <p:grpSpPr>
          <a:xfrm>
            <a:off x="3906366" y="1827688"/>
            <a:ext cx="4476933" cy="3338750"/>
            <a:chOff x="2921500" y="2166967"/>
            <a:chExt cx="4849002" cy="322606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1690AAC-0969-9047-8B65-736DEA3B4308}"/>
                </a:ext>
              </a:extLst>
            </p:cNvPr>
            <p:cNvGrpSpPr/>
            <p:nvPr/>
          </p:nvGrpSpPr>
          <p:grpSpPr>
            <a:xfrm>
              <a:off x="2921500" y="2166967"/>
              <a:ext cx="4849002" cy="3226066"/>
              <a:chOff x="0" y="0"/>
              <a:chExt cx="4849002" cy="3226066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6232DA1-C48F-0348-B991-EB28AE8C775D}"/>
                  </a:ext>
                </a:extLst>
              </p:cNvPr>
              <p:cNvSpPr/>
              <p:nvPr/>
            </p:nvSpPr>
            <p:spPr>
              <a:xfrm>
                <a:off x="0" y="0"/>
                <a:ext cx="4849000" cy="32260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8978" tIns="48978" rIns="48978" bIns="48978" anchor="ctr" anchorCtr="0">
                <a:no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429"/>
                  </a:spcAft>
                </a:pPr>
                <a:r>
                  <a:rPr lang="en-GB" sz="589">
                    <a:latin typeface="Aptos (Body)"/>
                    <a:ea typeface="Titillium"/>
                    <a:cs typeface="Titillium"/>
                  </a:rPr>
                  <a:t> </a:t>
                </a:r>
              </a:p>
            </p:txBody>
          </p:sp>
          <p:pic>
            <p:nvPicPr>
              <p:cNvPr id="12" name="Shape 5" descr="A close-up of a machine&#10;&#10;AI-generated content may be incorrect.">
                <a:extLst>
                  <a:ext uri="{FF2B5EF4-FFF2-40B4-BE49-F238E27FC236}">
                    <a16:creationId xmlns:a16="http://schemas.microsoft.com/office/drawing/2014/main" id="{CA09548D-4D69-1144-BC9E-D8071E791293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5400000">
                <a:off x="2037540" y="401637"/>
                <a:ext cx="3213100" cy="2409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Shape 6" descr="A machine with a metal wheel&#10;&#10;AI-generated content may be incorrect.">
                <a:extLst>
                  <a:ext uri="{FF2B5EF4-FFF2-40B4-BE49-F238E27FC236}">
                    <a16:creationId xmlns:a16="http://schemas.microsoft.com/office/drawing/2014/main" id="{4D06AC5B-BAB5-4647-9528-8EE96E796CFB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5400000">
                <a:off x="-399733" y="406288"/>
                <a:ext cx="3195955" cy="239649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0800202-A7B6-F94A-9A41-DBC7C84F67EE}"/>
                  </a:ext>
                </a:extLst>
              </p:cNvPr>
              <p:cNvSpPr/>
              <p:nvPr/>
            </p:nvSpPr>
            <p:spPr>
              <a:xfrm>
                <a:off x="15183" y="2882567"/>
                <a:ext cx="681355" cy="311785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48978" tIns="24482" rIns="48978" bIns="24482" anchor="t" anchorCtr="0">
                <a:no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429"/>
                  </a:spcAft>
                </a:pPr>
                <a:r>
                  <a:rPr lang="en-GB" sz="589">
                    <a:solidFill>
                      <a:srgbClr val="000000"/>
                    </a:solidFill>
                    <a:latin typeface="Aptos (Body)"/>
                    <a:ea typeface="Titillium"/>
                    <a:cs typeface="Titillium"/>
                  </a:rPr>
                  <a:t>Left Side </a:t>
                </a:r>
                <a:endParaRPr lang="en-GB" sz="589">
                  <a:latin typeface="Aptos (Body)"/>
                  <a:ea typeface="Titillium"/>
                  <a:cs typeface="Titillium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5B1683C-5EA2-E640-9597-A9B0008CA215}"/>
                  </a:ext>
                </a:extLst>
              </p:cNvPr>
              <p:cNvSpPr/>
              <p:nvPr/>
            </p:nvSpPr>
            <p:spPr>
              <a:xfrm>
                <a:off x="2441250" y="2914281"/>
                <a:ext cx="824230" cy="311785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48978" tIns="24482" rIns="48978" bIns="24482" anchor="t" anchorCtr="0">
                <a:no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429"/>
                  </a:spcAft>
                </a:pPr>
                <a:r>
                  <a:rPr lang="en-GB" sz="589">
                    <a:solidFill>
                      <a:srgbClr val="000000"/>
                    </a:solidFill>
                    <a:latin typeface="Aptos (Body)"/>
                    <a:ea typeface="Titillium"/>
                    <a:cs typeface="Titillium"/>
                  </a:rPr>
                  <a:t>Right Side </a:t>
                </a:r>
                <a:endParaRPr lang="en-GB" sz="589">
                  <a:latin typeface="Aptos (Body)"/>
                  <a:ea typeface="Titillium"/>
                  <a:cs typeface="Titillium"/>
                </a:endParaRPr>
              </a:p>
            </p:txBody>
          </p:sp>
        </p:grpSp>
      </p:grpSp>
      <p:pic>
        <p:nvPicPr>
          <p:cNvPr id="16" name="image5.png" descr="A close-up of a wheel&#10;&#10;AI-generated content may be incorrect.">
            <a:extLst>
              <a:ext uri="{FF2B5EF4-FFF2-40B4-BE49-F238E27FC236}">
                <a16:creationId xmlns:a16="http://schemas.microsoft.com/office/drawing/2014/main" id="{37DCE242-593D-E241-820E-018E3636728C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8558956" y="3646119"/>
            <a:ext cx="3559223" cy="2633881"/>
          </a:xfrm>
          <a:prstGeom prst="rect">
            <a:avLst/>
          </a:prstGeom>
          <a:ln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5E0457-93AB-E34C-A4E5-673767491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46" y="1827689"/>
            <a:ext cx="3755721" cy="1644777"/>
          </a:xfrm>
          <a:prstGeom prst="rect">
            <a:avLst/>
          </a:prstGeom>
        </p:spPr>
      </p:pic>
      <p:sp>
        <p:nvSpPr>
          <p:cNvPr id="21" name="CasellaDiTesto 38">
            <a:extLst>
              <a:ext uri="{FF2B5EF4-FFF2-40B4-BE49-F238E27FC236}">
                <a16:creationId xmlns:a16="http://schemas.microsoft.com/office/drawing/2014/main" id="{093FB4A7-077D-4A42-8A3C-B3808ECD8144}"/>
              </a:ext>
            </a:extLst>
          </p:cNvPr>
          <p:cNvSpPr txBox="1"/>
          <p:nvPr/>
        </p:nvSpPr>
        <p:spPr>
          <a:xfrm>
            <a:off x="132789" y="1833209"/>
            <a:ext cx="3488654" cy="234808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36576" rIns="0" bIns="0" rtlCol="0">
            <a:spAutoFit/>
          </a:bodyPr>
          <a:lstStyle/>
          <a:p>
            <a:pPr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GB" sz="1286" b="1" dirty="0">
                <a:latin typeface="Aptos (Body)"/>
                <a:cs typeface="Arial" panose="020B0604020202020204" pitchFamily="34" charset="0"/>
              </a:rPr>
              <a:t>Matera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CF1F38-12EC-CE4D-8BE6-A52AD0248BC4}"/>
              </a:ext>
            </a:extLst>
          </p:cNvPr>
          <p:cNvSpPr txBox="1"/>
          <p:nvPr/>
        </p:nvSpPr>
        <p:spPr>
          <a:xfrm>
            <a:off x="8443028" y="1778476"/>
            <a:ext cx="3714796" cy="1119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Sistema “</a:t>
            </a: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plug&amp;play</a:t>
            </a:r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” di rilievo </a:t>
            </a: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dei</a:t>
            </a:r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profili</a:t>
            </a:r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ruota-rotaia</a:t>
            </a:r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e </a:t>
            </a: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deflessioni</a:t>
            </a:r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delle</a:t>
            </a:r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sospensioni</a:t>
            </a:r>
            <a:endParaRPr lang="en-GB" sz="1500" dirty="0">
              <a:solidFill>
                <a:srgbClr val="232323"/>
              </a:solidFill>
              <a:latin typeface="Aptos (Body)"/>
              <a:cs typeface="Segoe UI" panose="020B0502040204020203" pitchFamily="34" charset="0"/>
            </a:endParaRPr>
          </a:p>
          <a:p>
            <a:pPr marL="183692" indent="-18369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profilometri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ultima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generazione</a:t>
            </a:r>
            <a:endParaRPr lang="en-GB" sz="1286" dirty="0">
              <a:solidFill>
                <a:srgbClr val="232323"/>
              </a:solidFill>
              <a:latin typeface="Aptos (Body)"/>
              <a:cs typeface="Segoe UI" panose="020B0502040204020203" pitchFamily="34" charset="0"/>
            </a:endParaRPr>
          </a:p>
          <a:p>
            <a:pPr marL="183692" indent="-18369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valutazione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delle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prestazioni</a:t>
            </a:r>
            <a:endParaRPr lang="en-GB" sz="1286" dirty="0">
              <a:solidFill>
                <a:srgbClr val="232323"/>
              </a:solidFill>
              <a:latin typeface="Aptos (Body)"/>
              <a:cs typeface="Segoe UI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D8545B-4333-0A4B-951B-223ED95F3B9B}"/>
              </a:ext>
            </a:extLst>
          </p:cNvPr>
          <p:cNvSpPr txBox="1"/>
          <p:nvPr/>
        </p:nvSpPr>
        <p:spPr>
          <a:xfrm>
            <a:off x="9102623" y="2950952"/>
            <a:ext cx="3112161" cy="706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Spostamenti</a:t>
            </a:r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laterali</a:t>
            </a:r>
            <a:r>
              <a:rPr lang="en-GB" sz="1500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500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ruota-rotaia</a:t>
            </a:r>
            <a:endParaRPr lang="en-GB" sz="1500" dirty="0">
              <a:solidFill>
                <a:srgbClr val="232323"/>
              </a:solidFill>
              <a:latin typeface="Aptos (Body)"/>
              <a:cs typeface="Segoe UI" panose="020B0502040204020203" pitchFamily="34" charset="0"/>
            </a:endParaRPr>
          </a:p>
          <a:p>
            <a:pPr marL="183692" indent="-18369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prestazioni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tecniche</a:t>
            </a:r>
            <a:r>
              <a:rPr lang="en-GB" sz="1286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di </a:t>
            </a:r>
            <a:r>
              <a:rPr lang="en-GB" sz="1286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segmentazione</a:t>
            </a:r>
            <a:endParaRPr lang="en-GB" sz="1286" dirty="0">
              <a:solidFill>
                <a:srgbClr val="232323"/>
              </a:solidFill>
              <a:latin typeface="Aptos (Body)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105236-ED38-D249-BE0E-E21551092749}"/>
              </a:ext>
            </a:extLst>
          </p:cNvPr>
          <p:cNvSpPr txBox="1"/>
          <p:nvPr/>
        </p:nvSpPr>
        <p:spPr>
          <a:xfrm>
            <a:off x="10608255" y="6058883"/>
            <a:ext cx="2019563" cy="450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[Tutti </a:t>
            </a:r>
            <a:r>
              <a:rPr lang="en-GB" sz="1714" dirty="0" err="1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i</a:t>
            </a:r>
            <a:r>
              <a:rPr lang="en-GB" sz="1714" dirty="0">
                <a:solidFill>
                  <a:srgbClr val="232323"/>
                </a:solidFill>
                <a:latin typeface="Aptos (Body)"/>
                <a:cs typeface="Segoe UI" panose="020B0502040204020203" pitchFamily="34" charset="0"/>
              </a:rPr>
              <a:t> partner]</a:t>
            </a:r>
          </a:p>
        </p:txBody>
      </p:sp>
    </p:spTree>
    <p:extLst>
      <p:ext uri="{BB962C8B-B14F-4D97-AF65-F5344CB8AC3E}">
        <p14:creationId xmlns:p14="http://schemas.microsoft.com/office/powerpoint/2010/main" val="4160992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9">
            <a:extLst>
              <a:ext uri="{FF2B5EF4-FFF2-40B4-BE49-F238E27FC236}">
                <a16:creationId xmlns:a16="http://schemas.microsoft.com/office/drawing/2014/main" id="{665044FE-1D30-AC4D-A71A-416FFD35D16A}"/>
              </a:ext>
            </a:extLst>
          </p:cNvPr>
          <p:cNvSpPr txBox="1"/>
          <p:nvPr/>
        </p:nvSpPr>
        <p:spPr>
          <a:xfrm>
            <a:off x="2785631" y="4628854"/>
            <a:ext cx="1787747" cy="108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143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Open call</a:t>
            </a:r>
          </a:p>
          <a:p>
            <a:pPr algn="l"/>
            <a:r>
              <a:rPr lang="en-GB" sz="2143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PoC</a:t>
            </a:r>
          </a:p>
          <a:p>
            <a:pPr algn="l"/>
            <a:r>
              <a:rPr lang="en-GB" sz="2143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Scalability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9172E6-3DB7-2646-93D0-4BBC2C711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8" y="2773880"/>
            <a:ext cx="2362238" cy="19945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64B891-BE50-CD45-BD23-7577DB0FA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360" y="2207435"/>
            <a:ext cx="3085966" cy="19084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2C546E-9223-6B40-9002-FF8177509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4412" y="2207435"/>
            <a:ext cx="1458490" cy="1878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E1E6E1-3528-994D-B5C7-AE2936E27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97" y="4857693"/>
            <a:ext cx="2711823" cy="14951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34644C-76EA-7C43-98ED-5AAC90017C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9642" y="2470585"/>
            <a:ext cx="3488654" cy="23481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7C6D21-C31E-0B40-9BDF-68DE4EF9D9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9893" y="4666117"/>
            <a:ext cx="3252107" cy="18010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F1F8CD-76EF-8346-9760-B5F0EEBBD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9254" y="2773880"/>
            <a:ext cx="1193103" cy="19945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17FD4C-BC11-F042-A97B-83BD0DECC7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2565" y="4779598"/>
            <a:ext cx="2307339" cy="168677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72C8E86-2A5E-E140-978A-016D647D5A15}"/>
              </a:ext>
            </a:extLst>
          </p:cNvPr>
          <p:cNvSpPr txBox="1"/>
          <p:nvPr/>
        </p:nvSpPr>
        <p:spPr>
          <a:xfrm>
            <a:off x="4057694" y="1233365"/>
            <a:ext cx="4021298" cy="1176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500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Indicatori</a:t>
            </a:r>
            <a:r>
              <a:rPr lang="en-GB" sz="1500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500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sintetici</a:t>
            </a:r>
            <a:r>
              <a:rPr lang="en-GB" sz="1500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500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delle</a:t>
            </a:r>
            <a:r>
              <a:rPr lang="en-GB" sz="1500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500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irregolarità</a:t>
            </a:r>
            <a:r>
              <a:rPr lang="en-GB" sz="1500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di </a:t>
            </a:r>
            <a:r>
              <a:rPr lang="en-GB" sz="1500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binario</a:t>
            </a:r>
            <a:endParaRPr lang="en-GB" sz="1500" dirty="0">
              <a:solidFill>
                <a:srgbClr val="23232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83692" indent="-18369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86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accelerometri</a:t>
            </a:r>
            <a:r>
              <a:rPr lang="en-GB" sz="1286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/IMU</a:t>
            </a:r>
          </a:p>
          <a:p>
            <a:pPr marL="183692" indent="-18369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86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valutate</a:t>
            </a:r>
            <a:r>
              <a:rPr lang="en-GB" sz="1286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86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reti</a:t>
            </a:r>
            <a:r>
              <a:rPr lang="en-GB" sz="1286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86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neurali</a:t>
            </a:r>
            <a:r>
              <a:rPr lang="en-GB" sz="1286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per la </a:t>
            </a:r>
            <a:r>
              <a:rPr lang="en-GB" sz="1286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stima</a:t>
            </a:r>
            <a:r>
              <a:rPr lang="en-GB" sz="1286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86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degli</a:t>
            </a:r>
            <a:r>
              <a:rPr lang="en-GB" sz="1286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86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indicatori</a:t>
            </a:r>
            <a:endParaRPr lang="en-GB" sz="1286" dirty="0">
              <a:solidFill>
                <a:srgbClr val="23232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83692" indent="-18369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86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dimostrazione</a:t>
            </a:r>
            <a:r>
              <a:rPr lang="en-GB" sz="1286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86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</a:t>
            </a:r>
            <a:r>
              <a:rPr lang="en-GB" sz="1286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86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veicolo</a:t>
            </a:r>
            <a:r>
              <a:rPr lang="en-GB" sz="1286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86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virtuale</a:t>
            </a:r>
            <a:endParaRPr lang="en-GB" sz="1286" dirty="0">
              <a:solidFill>
                <a:srgbClr val="23232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7C06E3-770C-7247-BA15-B89DF7B3C2B9}"/>
              </a:ext>
            </a:extLst>
          </p:cNvPr>
          <p:cNvSpPr txBox="1"/>
          <p:nvPr/>
        </p:nvSpPr>
        <p:spPr>
          <a:xfrm>
            <a:off x="8168171" y="1233365"/>
            <a:ext cx="4021298" cy="879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500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Monitoraggio</a:t>
            </a:r>
            <a:r>
              <a:rPr lang="en-GB" sz="1500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500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spostamenti</a:t>
            </a:r>
            <a:r>
              <a:rPr lang="en-GB" sz="1500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500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organi</a:t>
            </a:r>
            <a:r>
              <a:rPr lang="en-GB" sz="1500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500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d’aggancio</a:t>
            </a:r>
            <a:endParaRPr lang="en-GB" sz="1500" dirty="0">
              <a:solidFill>
                <a:srgbClr val="23232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83692" indent="-18369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86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sensore</a:t>
            </a:r>
            <a:r>
              <a:rPr lang="en-GB" sz="1286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86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ottico</a:t>
            </a:r>
            <a:r>
              <a:rPr lang="en-GB" sz="1286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GB" sz="1286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stereocamera</a:t>
            </a:r>
            <a:r>
              <a:rPr lang="en-GB" sz="1286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183692" indent="-18369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86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modello</a:t>
            </a:r>
            <a:r>
              <a:rPr lang="en-GB" sz="1286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di </a:t>
            </a:r>
            <a:r>
              <a:rPr lang="en-GB" sz="1286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apprendimento</a:t>
            </a:r>
            <a:r>
              <a:rPr lang="en-GB" sz="1286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per la </a:t>
            </a:r>
            <a:r>
              <a:rPr lang="en-GB" sz="1286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misura</a:t>
            </a:r>
            <a:endParaRPr lang="en-GB" sz="1286" dirty="0">
              <a:solidFill>
                <a:srgbClr val="23232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9FA3E0-EF06-FA45-B633-2ECF4A854AE6}"/>
              </a:ext>
            </a:extLst>
          </p:cNvPr>
          <p:cNvSpPr txBox="1"/>
          <p:nvPr/>
        </p:nvSpPr>
        <p:spPr>
          <a:xfrm>
            <a:off x="7455145" y="4297791"/>
            <a:ext cx="4736855" cy="583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500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System di </a:t>
            </a:r>
            <a:r>
              <a:rPr lang="en-GB" sz="1500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monitoraggio</a:t>
            </a:r>
            <a:r>
              <a:rPr lang="en-GB" sz="1500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500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delle</a:t>
            </a:r>
            <a:r>
              <a:rPr lang="en-GB" sz="1500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500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interazioni</a:t>
            </a:r>
            <a:r>
              <a:rPr lang="en-GB" sz="1500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500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ruota-rotaia</a:t>
            </a:r>
            <a:endParaRPr lang="en-GB" sz="1500" dirty="0">
              <a:solidFill>
                <a:srgbClr val="23232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83692" indent="-18369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86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iter</a:t>
            </a:r>
            <a:r>
              <a:rPr lang="en-GB" sz="1286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di </a:t>
            </a:r>
            <a:r>
              <a:rPr lang="en-GB" sz="1286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brevettazione</a:t>
            </a:r>
            <a:r>
              <a:rPr lang="en-GB" sz="1286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8308A6-E9FC-F845-9877-12337EC924B6}"/>
              </a:ext>
            </a:extLst>
          </p:cNvPr>
          <p:cNvSpPr txBox="1"/>
          <p:nvPr/>
        </p:nvSpPr>
        <p:spPr>
          <a:xfrm>
            <a:off x="57048" y="1157982"/>
            <a:ext cx="4021298" cy="158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500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Livello</a:t>
            </a:r>
            <a:r>
              <a:rPr lang="en-GB" sz="1500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500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longitudinale</a:t>
            </a:r>
            <a:endParaRPr lang="en-GB" sz="1500" dirty="0">
              <a:solidFill>
                <a:srgbClr val="23232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83692" indent="-18369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86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sistema</a:t>
            </a:r>
            <a:r>
              <a:rPr lang="en-GB" sz="1286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86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inerziale</a:t>
            </a:r>
            <a:r>
              <a:rPr lang="en-GB" sz="1286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 basso </a:t>
            </a:r>
            <a:r>
              <a:rPr lang="en-GB" sz="1286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costo</a:t>
            </a:r>
            <a:endParaRPr lang="en-GB" sz="1286" dirty="0">
              <a:solidFill>
                <a:srgbClr val="23232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83692" indent="-18369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86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modelli</a:t>
            </a:r>
            <a:r>
              <a:rPr lang="en-GB" sz="1286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UIO Unknown Input Observer</a:t>
            </a:r>
          </a:p>
          <a:p>
            <a:pPr marL="183692" indent="-18369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86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valutazione</a:t>
            </a:r>
            <a:r>
              <a:rPr lang="en-GB" sz="1286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LiDAR per </a:t>
            </a:r>
            <a:r>
              <a:rPr lang="en-GB" sz="1286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misura</a:t>
            </a:r>
            <a:r>
              <a:rPr lang="en-GB" sz="1286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86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spostamenti</a:t>
            </a:r>
            <a:r>
              <a:rPr lang="en-GB" sz="1286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86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verticali</a:t>
            </a:r>
            <a:r>
              <a:rPr lang="en-GB" sz="1286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86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cassa-binario</a:t>
            </a:r>
            <a:r>
              <a:rPr lang="en-GB" sz="1286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per </a:t>
            </a:r>
            <a:r>
              <a:rPr lang="en-GB" sz="1286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componenti</a:t>
            </a:r>
            <a:r>
              <a:rPr lang="en-GB" sz="1286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di </a:t>
            </a:r>
            <a:r>
              <a:rPr lang="en-GB" sz="1286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bassa</a:t>
            </a:r>
            <a:r>
              <a:rPr lang="en-GB" sz="1286" dirty="0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86" dirty="0" err="1">
                <a:solidFill>
                  <a:srgbClr val="2323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frequenza</a:t>
            </a:r>
            <a:endParaRPr lang="en-GB" sz="1286" dirty="0">
              <a:solidFill>
                <a:srgbClr val="23232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9490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Presentazione MOST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a Presentazione MOST" id="{1F4E57AE-CA62-4F2E-A763-631E1E976BF7}" vid="{3CDCAF3B-EE52-4E08-AA09-3A5392D61CBA}"/>
    </a:ext>
  </a:extLst>
</a:theme>
</file>

<file path=ppt/theme/theme2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l">
          <a:defRPr sz="2400" b="0" i="0" dirty="0">
            <a:solidFill>
              <a:srgbClr val="232323"/>
            </a:solidFill>
            <a:effectLst/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A218F2B5DFBAB4FB1AF6263291807B5" ma:contentTypeVersion="13" ma:contentTypeDescription="Creare un nuovo documento." ma:contentTypeScope="" ma:versionID="fbcb428bc0361a35529433a45c83ff75">
  <xsd:schema xmlns:xsd="http://www.w3.org/2001/XMLSchema" xmlns:xs="http://www.w3.org/2001/XMLSchema" xmlns:p="http://schemas.microsoft.com/office/2006/metadata/properties" xmlns:ns2="89d27209-fd78-41f2-a0f4-4e669d264f6d" xmlns:ns3="d054a656-f97e-432f-9920-f8ef3f7c2e67" targetNamespace="http://schemas.microsoft.com/office/2006/metadata/properties" ma:root="true" ma:fieldsID="64308d7480de3b16f2ea4cce63e04d05" ns2:_="" ns3:_="">
    <xsd:import namespace="89d27209-fd78-41f2-a0f4-4e669d264f6d"/>
    <xsd:import namespace="d054a656-f97e-432f-9920-f8ef3f7c2e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SearchPropertie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d27209-fd78-41f2-a0f4-4e669d264f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Tag immagine" ma:readOnly="false" ma:fieldId="{5cf76f15-5ced-4ddc-b409-7134ff3c332f}" ma:taxonomyMulti="true" ma:sspId="62691f12-1220-44b1-ba48-e77f64da29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54a656-f97e-432f-9920-f8ef3f7c2e67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b6ac526-d667-494e-b695-6549603c5b87}" ma:internalName="TaxCatchAll" ma:showField="CatchAllData" ma:web="d054a656-f97e-432f-9920-f8ef3f7c2e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9d27209-fd78-41f2-a0f4-4e669d264f6d">
      <Terms xmlns="http://schemas.microsoft.com/office/infopath/2007/PartnerControls"/>
    </lcf76f155ced4ddcb4097134ff3c332f>
    <TaxCatchAll xmlns="d054a656-f97e-432f-9920-f8ef3f7c2e6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1A2F66E-BA80-4010-A829-7803092D03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d27209-fd78-41f2-a0f4-4e669d264f6d"/>
    <ds:schemaRef ds:uri="d054a656-f97e-432f-9920-f8ef3f7c2e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73D9BE-C557-4D50-9C3C-CC932F9BE2EC}">
  <ds:schemaRefs>
    <ds:schemaRef ds:uri="52108806-d2b3-4bbf-ad03-faad8e32f473"/>
    <ds:schemaRef ds:uri="5d998370-faf9-4458-ad69-d262c112f633"/>
    <ds:schemaRef ds:uri="a3311ea8-643f-414d-bd2c-2b23b25a906e"/>
    <ds:schemaRef ds:uri="b96293a0-7eaf-464e-845e-74e8d3bb342c"/>
    <ds:schemaRef ds:uri="http://schemas.microsoft.com/office/2006/metadata/properties"/>
    <ds:schemaRef ds:uri="http://schemas.microsoft.com/office/infopath/2007/PartnerControls"/>
    <ds:schemaRef ds:uri="89d27209-fd78-41f2-a0f4-4e669d264f6d"/>
    <ds:schemaRef ds:uri="d054a656-f97e-432f-9920-f8ef3f7c2e67"/>
  </ds:schemaRefs>
</ds:datastoreItem>
</file>

<file path=customXml/itemProps3.xml><?xml version="1.0" encoding="utf-8"?>
<ds:datastoreItem xmlns:ds="http://schemas.openxmlformats.org/officeDocument/2006/customXml" ds:itemID="{7BF86A17-C2D0-414D-A6D4-FFA37AE1BA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TemaPresentazione MOST</Template>
  <TotalTime>447</TotalTime>
  <Words>1526</Words>
  <Application>Microsoft Macintosh PowerPoint</Application>
  <PresentationFormat>Widescreen</PresentationFormat>
  <Paragraphs>170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Aptos</vt:lpstr>
      <vt:lpstr>Aptos (Body)</vt:lpstr>
      <vt:lpstr>Aptos Display</vt:lpstr>
      <vt:lpstr>Arial</vt:lpstr>
      <vt:lpstr>Calibri</vt:lpstr>
      <vt:lpstr>Segoe UI</vt:lpstr>
      <vt:lpstr>Titillium</vt:lpstr>
      <vt:lpstr>Titillium Web</vt:lpstr>
      <vt:lpstr>Titillium Web Italics</vt:lpstr>
      <vt:lpstr>Wingdings</vt:lpstr>
      <vt:lpstr>Tema Presentazione MOST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Eleonora Muzzolon</dc:creator>
  <cp:lastModifiedBy>MAURICE HENRI TER BEEK</cp:lastModifiedBy>
  <cp:revision>12</cp:revision>
  <dcterms:created xsi:type="dcterms:W3CDTF">2024-06-24T15:50:56Z</dcterms:created>
  <dcterms:modified xsi:type="dcterms:W3CDTF">2025-11-07T10:50:54Z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0x010100CA218F2B5DFBAB4FB1AF6263291807B5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